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2.svg" ContentType="image/svg+xml"/>
  <Override PartName="/ppt/media/image16.svg" ContentType="image/svg+xml"/>
  <Override PartName="/ppt/media/image18.svg" ContentType="image/svg+xml"/>
  <Override PartName="/ppt/media/image3.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259" r:id="rId3"/>
    <p:sldId id="257" r:id="rId4"/>
    <p:sldId id="315" r:id="rId5"/>
    <p:sldId id="316" r:id="rId6"/>
    <p:sldId id="317" r:id="rId7"/>
    <p:sldId id="318" r:id="rId8"/>
    <p:sldId id="319" r:id="rId9"/>
    <p:sldId id="299" r:id="rId10"/>
    <p:sldId id="300" r:id="rId11"/>
    <p:sldId id="301" r:id="rId12"/>
    <p:sldId id="302" r:id="rId13"/>
    <p:sldId id="303" r:id="rId14"/>
    <p:sldId id="304" r:id="rId15"/>
    <p:sldId id="305" r:id="rId16"/>
    <p:sldId id="306" r:id="rId17"/>
    <p:sldId id="308" r:id="rId18"/>
    <p:sldId id="309" r:id="rId19"/>
    <p:sldId id="310" r:id="rId20"/>
    <p:sldId id="311" r:id="rId21"/>
    <p:sldId id="312" r:id="rId22"/>
    <p:sldId id="313" r:id="rId23"/>
    <p:sldId id="314" r:id="rId24"/>
    <p:sldId id="338" r:id="rId25"/>
    <p:sldId id="339" r:id="rId26"/>
    <p:sldId id="340" r:id="rId27"/>
    <p:sldId id="267" r:id="rId28"/>
    <p:sldId id="273" r:id="rId29"/>
    <p:sldId id="272" r:id="rId30"/>
  </p:sldIdLst>
  <p:sldSz cx="12192000" cy="6858000"/>
  <p:notesSz cx="6858000" cy="9144000"/>
  <p:embeddedFontLst>
    <p:embeddedFont>
      <p:font typeface="Inter" panose="020B0604020202020204" charset="0"/>
      <p:regular r:id="rId35"/>
      <p:bold r:id="rId36"/>
      <p:italic r:id="rId37"/>
      <p:boldItalic r:id="rId38"/>
    </p:embeddedFont>
    <p:embeddedFont>
      <p:font typeface="Open Sans" pitchFamily="2"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333" userDrawn="1">
          <p15:clr>
            <a:srgbClr val="A4A3A4"/>
          </p15:clr>
        </p15:guide>
        <p15:guide id="4" pos="360" userDrawn="1">
          <p15:clr>
            <a:srgbClr val="A4A3A4"/>
          </p15:clr>
        </p15:guide>
        <p15:guide id="5" orient="horz" pos="315" userDrawn="1">
          <p15:clr>
            <a:srgbClr val="A4A3A4"/>
          </p15:clr>
        </p15:guide>
        <p15:guide id="6" orient="horz" pos="39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72E7"/>
    <a:srgbClr val="5099EE"/>
    <a:srgbClr val="C111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46" d="100"/>
          <a:sy n="46" d="100"/>
        </p:scale>
        <p:origin x="58" y="691"/>
      </p:cViewPr>
      <p:guideLst>
        <p:guide orient="horz" pos="2160"/>
        <p:guide pos="3840"/>
        <p:guide pos="7333"/>
        <p:guide pos="360"/>
        <p:guide orient="horz" pos="315"/>
        <p:guide orient="horz" pos="3946"/>
      </p:guideLst>
    </p:cSldViewPr>
  </p:slideViewPr>
  <p:notesTextViewPr>
    <p:cViewPr>
      <p:scale>
        <a:sx n="1" d="1"/>
        <a:sy n="1" d="1"/>
      </p:scale>
      <p:origin x="0" y="0"/>
    </p:cViewPr>
  </p:notesTextViewPr>
  <p:sorterViewPr>
    <p:cViewPr varScale="1">
      <p:scale>
        <a:sx n="100" d="100"/>
        <a:sy n="100" d="100"/>
      </p:scale>
      <p:origin x="0" y="-93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slide" Target="slides/slide2.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Drama</c:v>
                </c:pt>
              </c:strCache>
            </c:strRef>
          </c:tx>
          <c:spPr>
            <a:solidFill>
              <a:schemeClr val="accent1">
                <a:lumMod val="50000"/>
              </a:schemeClr>
            </a:solidFill>
            <a:ln>
              <a:noFill/>
            </a:ln>
            <a:effectLst/>
          </c:spPr>
          <c:invertIfNegative val="0"/>
          <c:dLbls>
            <c:delete val="1"/>
          </c:dLbls>
          <c:cat>
            <c:strRef>
              <c:f>Sheet1!$A$2:$A$5</c:f>
              <c:strCache>
                <c:ptCount val="4"/>
                <c:pt idx="0">
                  <c:v>Nov</c:v>
                </c:pt>
                <c:pt idx="1">
                  <c:v>Oct</c:v>
                </c:pt>
                <c:pt idx="2">
                  <c:v>Sep</c:v>
                </c:pt>
                <c:pt idx="3">
                  <c:v>Aug</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Action</c:v>
                </c:pt>
              </c:strCache>
            </c:strRef>
          </c:tx>
          <c:spPr>
            <a:solidFill>
              <a:schemeClr val="accent1"/>
            </a:solidFill>
            <a:ln>
              <a:noFill/>
            </a:ln>
            <a:effectLst/>
          </c:spPr>
          <c:invertIfNegative val="0"/>
          <c:dLbls>
            <c:delete val="1"/>
          </c:dLbls>
          <c:cat>
            <c:strRef>
              <c:f>Sheet1!$A$2:$A$5</c:f>
              <c:strCache>
                <c:ptCount val="4"/>
                <c:pt idx="0">
                  <c:v>Nov</c:v>
                </c:pt>
                <c:pt idx="1">
                  <c:v>Oct</c:v>
                </c:pt>
                <c:pt idx="2">
                  <c:v>Sep</c:v>
                </c:pt>
                <c:pt idx="3">
                  <c:v>Aug</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150"/>
        <c:axId val="679633247"/>
        <c:axId val="940983391"/>
      </c:barChart>
      <c:lineChart>
        <c:grouping val="standard"/>
        <c:varyColors val="0"/>
        <c:ser>
          <c:idx val="2"/>
          <c:order val="2"/>
          <c:tx>
            <c:strRef>
              <c:f>Sheet1!$D$1</c:f>
              <c:strCache>
                <c:ptCount val="1"/>
                <c:pt idx="0">
                  <c:v>Sci-Fi</c:v>
                </c:pt>
              </c:strCache>
            </c:strRef>
          </c:tx>
          <c:spPr>
            <a:ln w="28575" cap="rnd">
              <a:solidFill>
                <a:schemeClr val="bg1"/>
              </a:solidFill>
              <a:round/>
            </a:ln>
            <a:effectLst/>
          </c:spPr>
          <c:marker>
            <c:symbol val="none"/>
          </c:marker>
          <c:dLbls>
            <c:delete val="1"/>
          </c:dLbls>
          <c:cat>
            <c:strRef>
              <c:f>Sheet1!$A$2:$A$5</c:f>
              <c:strCache>
                <c:ptCount val="4"/>
                <c:pt idx="0">
                  <c:v>Nov</c:v>
                </c:pt>
                <c:pt idx="1">
                  <c:v>Oct</c:v>
                </c:pt>
                <c:pt idx="2">
                  <c:v>Sep</c:v>
                </c:pt>
                <c:pt idx="3">
                  <c:v>Aug</c:v>
                </c:pt>
              </c:strCache>
            </c:strRef>
          </c:cat>
          <c:val>
            <c:numRef>
              <c:f>Sheet1!$D$2:$D$5</c:f>
              <c:numCache>
                <c:formatCode>General</c:formatCode>
                <c:ptCount val="4"/>
                <c:pt idx="0">
                  <c:v>2</c:v>
                </c:pt>
                <c:pt idx="1">
                  <c:v>4</c:v>
                </c:pt>
                <c:pt idx="2">
                  <c:v>3</c:v>
                </c:pt>
                <c:pt idx="3">
                  <c:v>5</c:v>
                </c:pt>
              </c:numCache>
            </c:numRef>
          </c:val>
          <c:smooth val="0"/>
        </c:ser>
        <c:dLbls>
          <c:showLegendKey val="0"/>
          <c:showVal val="0"/>
          <c:showCatName val="0"/>
          <c:showSerName val="0"/>
          <c:showPercent val="0"/>
          <c:showBubbleSize val="0"/>
        </c:dLbls>
        <c:marker val="0"/>
        <c:smooth val="0"/>
        <c:axId val="679633247"/>
        <c:axId val="940983391"/>
      </c:lineChart>
      <c:catAx>
        <c:axId val="6796332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200" b="0" i="0" u="none" strike="noStrike" kern="1200" baseline="0">
                <a:solidFill>
                  <a:schemeClr val="bg1"/>
                </a:solidFill>
                <a:latin typeface="+mn-lt"/>
                <a:ea typeface="+mn-ea"/>
                <a:cs typeface="+mn-cs"/>
              </a:defRPr>
            </a:pPr>
          </a:p>
        </c:txPr>
        <c:crossAx val="940983391"/>
        <c:crosses val="autoZero"/>
        <c:auto val="1"/>
        <c:lblAlgn val="ctr"/>
        <c:lblOffset val="100"/>
        <c:noMultiLvlLbl val="0"/>
      </c:catAx>
      <c:valAx>
        <c:axId val="940983391"/>
        <c:scaling>
          <c:orientation val="minMax"/>
        </c:scaling>
        <c:delete val="0"/>
        <c:axPos val="l"/>
        <c:majorGridlines>
          <c:spPr>
            <a:ln w="12700" cap="flat" cmpd="sng" algn="ctr">
              <a:solidFill>
                <a:schemeClr val="bg1">
                  <a:lumMod val="95000"/>
                  <a:alpha val="2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en-GB" sz="1200" b="0" i="0" u="none" strike="noStrike" kern="1200" baseline="0">
                <a:solidFill>
                  <a:schemeClr val="bg1"/>
                </a:solidFill>
                <a:latin typeface="+mn-lt"/>
                <a:ea typeface="+mn-ea"/>
                <a:cs typeface="+mn-cs"/>
              </a:defRPr>
            </a:pPr>
          </a:p>
        </c:txPr>
        <c:crossAx val="67963324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GB" sz="1200" b="0" i="0"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en-GB" sz="1200">
          <a:solidFill>
            <a:schemeClr val="bg1"/>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5A6E1-E78B-4937-9EDD-451E877752B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F2F27-32C6-4FBB-9812-DB0BF48F8FA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a:prstGeom prst="rect">
            <a:avLst/>
          </a:prstGeom>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7"/>
          <p:cNvSpPr>
            <a:spLocks noGrp="1"/>
          </p:cNvSpPr>
          <p:nvPr>
            <p:ph type="title" hasCustomPrompt="1"/>
          </p:nvPr>
        </p:nvSpPr>
        <p:spPr>
          <a:xfrm>
            <a:off x="838199" y="1574687"/>
            <a:ext cx="5257800" cy="664845"/>
          </a:xfrm>
          <a:prstGeom prst="rect">
            <a:avLst/>
          </a:prstGeom>
        </p:spPr>
        <p:txBody>
          <a:bodyPr anchor="ctr"/>
          <a:lstStyle>
            <a:lvl1pPr>
              <a:defRPr lang="en-US" sz="4000" b="1" i="0" u="none" strike="noStrike" kern="1200" smtClean="0">
                <a:solidFill>
                  <a:schemeClr val="accent1"/>
                </a:solidFill>
                <a:effectLst/>
                <a:latin typeface="+mn-lt"/>
                <a:ea typeface="+mn-ea"/>
                <a:cs typeface="+mn-cs"/>
              </a:defRPr>
            </a:lvl1pPr>
          </a:lstStyle>
          <a:p>
            <a:r>
              <a:rPr lang="en-US" dirty="0"/>
              <a:t>Click to edit title</a:t>
            </a:r>
            <a:endParaRPr lang="en-IN" dirty="0"/>
          </a:p>
        </p:txBody>
      </p:sp>
      <p:sp>
        <p:nvSpPr>
          <p:cNvPr id="6" name="Content Placeholder 9"/>
          <p:cNvSpPr>
            <a:spLocks noGrp="1"/>
          </p:cNvSpPr>
          <p:nvPr>
            <p:ph sz="quarter" idx="11" hasCustomPrompt="1"/>
          </p:nvPr>
        </p:nvSpPr>
        <p:spPr>
          <a:xfrm>
            <a:off x="838199" y="2239532"/>
            <a:ext cx="5476209" cy="267253"/>
          </a:xfrm>
          <a:prstGeom prst="rect">
            <a:avLst/>
          </a:prstGeom>
          <a:noFill/>
        </p:spPr>
        <p:txBody>
          <a:bodyPr wrap="square" rtlCol="0">
            <a:spAutoFit/>
          </a:bodyPr>
          <a:lstStyle>
            <a:lvl1pPr marL="0" indent="0">
              <a:lnSpc>
                <a:spcPts val="1500"/>
              </a:lnSpc>
              <a:buFont typeface="Arial" panose="020B0604020202020204" pitchFamily="34" charset="0"/>
              <a:buNone/>
              <a:defRPr lang="en-IN" sz="1050" dirty="0">
                <a:solidFill>
                  <a:schemeClr val="bg1">
                    <a:lumMod val="75000"/>
                  </a:schemeClr>
                </a:solidFill>
              </a:defRPr>
            </a:lvl1pPr>
          </a:lstStyle>
          <a:p>
            <a:pPr marL="0" lvl="0">
              <a:lnSpc>
                <a:spcPts val="1500"/>
              </a:lnSpc>
            </a:pPr>
            <a:r>
              <a:rPr lang="en-US" dirty="0"/>
              <a:t>Click To Edit Body</a:t>
            </a:r>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694234" y="1333380"/>
            <a:ext cx="2705436" cy="4724400"/>
          </a:xfrm>
          <a:custGeom>
            <a:avLst/>
            <a:gdLst>
              <a:gd name="connsiteX0" fmla="*/ 0 w 2705436"/>
              <a:gd name="connsiteY0" fmla="*/ 0 h 4724400"/>
              <a:gd name="connsiteX1" fmla="*/ 2705436 w 2705436"/>
              <a:gd name="connsiteY1" fmla="*/ 0 h 4724400"/>
              <a:gd name="connsiteX2" fmla="*/ 2705436 w 2705436"/>
              <a:gd name="connsiteY2" fmla="*/ 4724400 h 4724400"/>
              <a:gd name="connsiteX3" fmla="*/ 0 w 2705436"/>
              <a:gd name="connsiteY3" fmla="*/ 4724400 h 4724400"/>
            </a:gdLst>
            <a:ahLst/>
            <a:cxnLst>
              <a:cxn ang="0">
                <a:pos x="connsiteX0" y="connsiteY0"/>
              </a:cxn>
              <a:cxn ang="0">
                <a:pos x="connsiteX1" y="connsiteY1"/>
              </a:cxn>
              <a:cxn ang="0">
                <a:pos x="connsiteX2" y="connsiteY2"/>
              </a:cxn>
              <a:cxn ang="0">
                <a:pos x="connsiteX3" y="connsiteY3"/>
              </a:cxn>
            </a:cxnLst>
            <a:rect l="l" t="t" r="r" b="b"/>
            <a:pathLst>
              <a:path w="2705436" h="4724400">
                <a:moveTo>
                  <a:pt x="0" y="0"/>
                </a:moveTo>
                <a:lnTo>
                  <a:pt x="2705436" y="0"/>
                </a:lnTo>
                <a:lnTo>
                  <a:pt x="2705436" y="4724400"/>
                </a:lnTo>
                <a:lnTo>
                  <a:pt x="0" y="4724400"/>
                </a:lnTo>
                <a:close/>
              </a:path>
            </a:pathLst>
          </a:custGeom>
        </p:spPr>
        <p:txBody>
          <a:bodyPr wrap="square">
            <a:noAutofit/>
          </a:bodyPr>
          <a:lstStyle/>
          <a:p>
            <a:endParaRPr lang="en-IN"/>
          </a:p>
        </p:txBody>
      </p:sp>
      <p:sp>
        <p:nvSpPr>
          <p:cNvPr id="4" name="Title 7"/>
          <p:cNvSpPr>
            <a:spLocks noGrp="1"/>
          </p:cNvSpPr>
          <p:nvPr>
            <p:ph type="title" hasCustomPrompt="1"/>
          </p:nvPr>
        </p:nvSpPr>
        <p:spPr>
          <a:xfrm>
            <a:off x="6488034" y="2057741"/>
            <a:ext cx="5257800" cy="664845"/>
          </a:xfrm>
          <a:prstGeom prst="rect">
            <a:avLst/>
          </a:prstGeom>
        </p:spPr>
        <p:txBody>
          <a:bodyPr anchor="ctr"/>
          <a:lstStyle>
            <a:lvl1pPr>
              <a:defRPr lang="en-US" sz="4000" b="1" i="0" u="none" strike="noStrike" kern="1200" smtClean="0">
                <a:solidFill>
                  <a:schemeClr val="accent1"/>
                </a:solidFill>
                <a:effectLst/>
                <a:latin typeface="+mn-lt"/>
                <a:ea typeface="+mn-ea"/>
                <a:cs typeface="+mn-cs"/>
              </a:defRPr>
            </a:lvl1pPr>
          </a:lstStyle>
          <a:p>
            <a:r>
              <a:rPr lang="en-US" dirty="0"/>
              <a:t>Click to edit title</a:t>
            </a:r>
            <a:endParaRPr lang="en-IN" dirty="0"/>
          </a:p>
        </p:txBody>
      </p:sp>
      <p:sp>
        <p:nvSpPr>
          <p:cNvPr id="6" name="Content Placeholder 9"/>
          <p:cNvSpPr>
            <a:spLocks noGrp="1"/>
          </p:cNvSpPr>
          <p:nvPr>
            <p:ph sz="quarter" idx="11" hasCustomPrompt="1"/>
          </p:nvPr>
        </p:nvSpPr>
        <p:spPr>
          <a:xfrm>
            <a:off x="6488034" y="2722586"/>
            <a:ext cx="5476209" cy="267253"/>
          </a:xfrm>
          <a:prstGeom prst="rect">
            <a:avLst/>
          </a:prstGeom>
          <a:noFill/>
        </p:spPr>
        <p:txBody>
          <a:bodyPr wrap="square" rtlCol="0">
            <a:spAutoFit/>
          </a:bodyPr>
          <a:lstStyle>
            <a:lvl1pPr marL="0" indent="0">
              <a:lnSpc>
                <a:spcPts val="1500"/>
              </a:lnSpc>
              <a:buFont typeface="Arial" panose="020B0604020202020204" pitchFamily="34" charset="0"/>
              <a:buNone/>
              <a:defRPr lang="en-IN" sz="1050" dirty="0">
                <a:solidFill>
                  <a:schemeClr val="bg1">
                    <a:lumMod val="75000"/>
                  </a:schemeClr>
                </a:solidFill>
              </a:defRPr>
            </a:lvl1pPr>
          </a:lstStyle>
          <a:p>
            <a:pPr marL="0" lvl="0">
              <a:lnSpc>
                <a:spcPts val="1500"/>
              </a:lnSpc>
            </a:pPr>
            <a:r>
              <a:rPr lang="en-US" dirty="0"/>
              <a:t>Click To Edit Body</a:t>
            </a:r>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838200" y="2324101"/>
            <a:ext cx="10515600" cy="1546010"/>
          </a:xfrm>
          <a:prstGeom prst="rect">
            <a:avLst/>
          </a:prstGeom>
        </p:spPr>
        <p:txBody>
          <a:bodyPr anchor="ctr"/>
          <a:lstStyle>
            <a:lvl1pPr algn="ctr">
              <a:lnSpc>
                <a:spcPct val="100000"/>
              </a:lnSpc>
              <a:defRPr lang="en-US" sz="11500" b="1" i="0" u="none" strike="noStrike" kern="1200" smtClean="0">
                <a:solidFill>
                  <a:schemeClr val="accent1"/>
                </a:solidFill>
                <a:effectLst/>
                <a:latin typeface="+mn-lt"/>
                <a:ea typeface="+mn-ea"/>
                <a:cs typeface="+mn-cs"/>
              </a:defRPr>
            </a:lvl1pPr>
          </a:lstStyle>
          <a:p>
            <a:r>
              <a:rPr lang="en-US" dirty="0"/>
              <a:t>edit title</a:t>
            </a:r>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 name="Title 7"/>
          <p:cNvSpPr>
            <a:spLocks noGrp="1"/>
          </p:cNvSpPr>
          <p:nvPr>
            <p:ph type="title" hasCustomPrompt="1"/>
          </p:nvPr>
        </p:nvSpPr>
        <p:spPr>
          <a:xfrm>
            <a:off x="3467100" y="677350"/>
            <a:ext cx="5257800" cy="664845"/>
          </a:xfrm>
          <a:prstGeom prst="rect">
            <a:avLst/>
          </a:prstGeom>
        </p:spPr>
        <p:txBody>
          <a:bodyPr anchor="ctr"/>
          <a:lstStyle>
            <a:lvl1pPr algn="ctr">
              <a:lnSpc>
                <a:spcPct val="100000"/>
              </a:lnSpc>
              <a:defRPr lang="en-US" sz="4000" b="1" i="0" u="none" strike="noStrike" kern="1200" smtClean="0">
                <a:solidFill>
                  <a:schemeClr val="accent1"/>
                </a:solidFill>
                <a:effectLst/>
                <a:latin typeface="+mn-lt"/>
                <a:ea typeface="+mn-ea"/>
                <a:cs typeface="+mn-cs"/>
              </a:defRPr>
            </a:lvl1pPr>
          </a:lstStyle>
          <a:p>
            <a:r>
              <a:rPr lang="en-US" dirty="0"/>
              <a:t>Click to edit title</a:t>
            </a:r>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9FB64CB-5981-40ED-98D8-4772C6D76B09}" type="datetimeFigureOut">
              <a:rPr lang="en-IN" smtClean="0"/>
            </a:fld>
            <a:endParaRPr lang="en-I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E89B88F-55D6-4716-92A5-6E65A48626B9}"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54257" y="3737834"/>
            <a:ext cx="4005943" cy="3120166"/>
          </a:xfrm>
          <a:custGeom>
            <a:avLst/>
            <a:gdLst>
              <a:gd name="connsiteX0" fmla="*/ 0 w 4005943"/>
              <a:gd name="connsiteY0" fmla="*/ 0 h 3120166"/>
              <a:gd name="connsiteX1" fmla="*/ 4005943 w 4005943"/>
              <a:gd name="connsiteY1" fmla="*/ 0 h 3120166"/>
              <a:gd name="connsiteX2" fmla="*/ 4005943 w 4005943"/>
              <a:gd name="connsiteY2" fmla="*/ 3120166 h 3120166"/>
              <a:gd name="connsiteX3" fmla="*/ 0 w 4005943"/>
              <a:gd name="connsiteY3" fmla="*/ 3120166 h 3120166"/>
            </a:gdLst>
            <a:ahLst/>
            <a:cxnLst>
              <a:cxn ang="0">
                <a:pos x="connsiteX0" y="connsiteY0"/>
              </a:cxn>
              <a:cxn ang="0">
                <a:pos x="connsiteX1" y="connsiteY1"/>
              </a:cxn>
              <a:cxn ang="0">
                <a:pos x="connsiteX2" y="connsiteY2"/>
              </a:cxn>
              <a:cxn ang="0">
                <a:pos x="connsiteX3" y="connsiteY3"/>
              </a:cxn>
            </a:cxnLst>
            <a:rect l="l" t="t" r="r" b="b"/>
            <a:pathLst>
              <a:path w="4005943" h="3120166">
                <a:moveTo>
                  <a:pt x="0" y="0"/>
                </a:moveTo>
                <a:lnTo>
                  <a:pt x="4005943" y="0"/>
                </a:lnTo>
                <a:lnTo>
                  <a:pt x="4005943" y="3120166"/>
                </a:lnTo>
                <a:lnTo>
                  <a:pt x="0" y="3120166"/>
                </a:lnTo>
                <a:close/>
              </a:path>
            </a:pathLst>
          </a:custGeom>
        </p:spPr>
        <p:txBody>
          <a:bodyPr wrap="square">
            <a:noAutofit/>
          </a:bodyPr>
          <a:lstStyle/>
          <a:p>
            <a:endParaRPr lang="en-IN"/>
          </a:p>
        </p:txBody>
      </p:sp>
      <p:sp>
        <p:nvSpPr>
          <p:cNvPr id="8" name="Title 7"/>
          <p:cNvSpPr>
            <a:spLocks noGrp="1"/>
          </p:cNvSpPr>
          <p:nvPr>
            <p:ph type="title" hasCustomPrompt="1"/>
          </p:nvPr>
        </p:nvSpPr>
        <p:spPr>
          <a:xfrm>
            <a:off x="6096000" y="2455321"/>
            <a:ext cx="5257800" cy="664845"/>
          </a:xfrm>
          <a:prstGeom prst="rect">
            <a:avLst/>
          </a:prstGeom>
        </p:spPr>
        <p:txBody>
          <a:bodyPr anchor="ctr"/>
          <a:lstStyle>
            <a:lvl1pPr>
              <a:defRPr lang="en-US" sz="4000" b="1" i="0" u="none" strike="noStrike" kern="1200" smtClean="0">
                <a:solidFill>
                  <a:schemeClr val="accent1"/>
                </a:solidFill>
                <a:effectLst/>
                <a:latin typeface="+mn-lt"/>
                <a:ea typeface="+mn-ea"/>
                <a:cs typeface="+mn-cs"/>
              </a:defRPr>
            </a:lvl1pPr>
          </a:lstStyle>
          <a:p>
            <a:r>
              <a:rPr lang="en-US" dirty="0"/>
              <a:t>Click to edit title</a:t>
            </a:r>
            <a:endParaRPr lang="en-IN" dirty="0"/>
          </a:p>
        </p:txBody>
      </p:sp>
      <p:sp>
        <p:nvSpPr>
          <p:cNvPr id="10" name="Content Placeholder 9"/>
          <p:cNvSpPr>
            <a:spLocks noGrp="1"/>
          </p:cNvSpPr>
          <p:nvPr>
            <p:ph sz="quarter" idx="11" hasCustomPrompt="1"/>
          </p:nvPr>
        </p:nvSpPr>
        <p:spPr>
          <a:xfrm>
            <a:off x="6096000" y="3120166"/>
            <a:ext cx="4005943" cy="267253"/>
          </a:xfrm>
          <a:prstGeom prst="rect">
            <a:avLst/>
          </a:prstGeom>
          <a:noFill/>
        </p:spPr>
        <p:txBody>
          <a:bodyPr wrap="square" rtlCol="0">
            <a:spAutoFit/>
          </a:bodyPr>
          <a:lstStyle>
            <a:lvl1pPr marL="0" indent="0">
              <a:lnSpc>
                <a:spcPts val="1500"/>
              </a:lnSpc>
              <a:buFont typeface="Arial" panose="020B0604020202020204" pitchFamily="34" charset="0"/>
              <a:buNone/>
              <a:defRPr lang="en-IN" sz="1050" dirty="0">
                <a:solidFill>
                  <a:schemeClr val="bg1">
                    <a:lumMod val="75000"/>
                  </a:schemeClr>
                </a:solidFill>
              </a:defRPr>
            </a:lvl1pPr>
          </a:lstStyle>
          <a:p>
            <a:pPr marL="0" lvl="0">
              <a:lnSpc>
                <a:spcPts val="1500"/>
              </a:lnSpc>
            </a:pPr>
            <a:r>
              <a:rPr lang="en-US" dirty="0"/>
              <a:t>Click To Edit Body</a:t>
            </a:r>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982630" y="2215181"/>
            <a:ext cx="5257800" cy="664845"/>
          </a:xfrm>
          <a:prstGeom prst="rect">
            <a:avLst/>
          </a:prstGeom>
        </p:spPr>
        <p:txBody>
          <a:bodyPr anchor="ctr"/>
          <a:lstStyle>
            <a:lvl1pPr>
              <a:defRPr lang="en-US" sz="4000" b="1" i="0" u="none" strike="noStrike" kern="1200" smtClean="0">
                <a:solidFill>
                  <a:schemeClr val="accent1"/>
                </a:solidFill>
                <a:effectLst/>
                <a:latin typeface="+mn-lt"/>
                <a:ea typeface="+mn-ea"/>
                <a:cs typeface="+mn-cs"/>
              </a:defRPr>
            </a:lvl1pPr>
          </a:lstStyle>
          <a:p>
            <a:r>
              <a:rPr lang="en-US" dirty="0"/>
              <a:t>Click to edit title</a:t>
            </a:r>
            <a:endParaRPr lang="en-IN" dirty="0"/>
          </a:p>
        </p:txBody>
      </p:sp>
      <p:sp>
        <p:nvSpPr>
          <p:cNvPr id="5" name="Picture Placeholder 4"/>
          <p:cNvSpPr>
            <a:spLocks noGrp="1"/>
          </p:cNvSpPr>
          <p:nvPr>
            <p:ph type="pic" sz="quarter" idx="10"/>
          </p:nvPr>
        </p:nvSpPr>
        <p:spPr>
          <a:xfrm>
            <a:off x="5580514" y="2362478"/>
            <a:ext cx="4147333" cy="3949490"/>
          </a:xfrm>
          <a:custGeom>
            <a:avLst/>
            <a:gdLst>
              <a:gd name="connsiteX0" fmla="*/ 0 w 4147333"/>
              <a:gd name="connsiteY0" fmla="*/ 0 h 3949490"/>
              <a:gd name="connsiteX1" fmla="*/ 4147333 w 4147333"/>
              <a:gd name="connsiteY1" fmla="*/ 0 h 3949490"/>
              <a:gd name="connsiteX2" fmla="*/ 4147333 w 4147333"/>
              <a:gd name="connsiteY2" fmla="*/ 3949490 h 3949490"/>
              <a:gd name="connsiteX3" fmla="*/ 0 w 4147333"/>
              <a:gd name="connsiteY3" fmla="*/ 3949490 h 3949490"/>
            </a:gdLst>
            <a:ahLst/>
            <a:cxnLst>
              <a:cxn ang="0">
                <a:pos x="connsiteX0" y="connsiteY0"/>
              </a:cxn>
              <a:cxn ang="0">
                <a:pos x="connsiteX1" y="connsiteY1"/>
              </a:cxn>
              <a:cxn ang="0">
                <a:pos x="connsiteX2" y="connsiteY2"/>
              </a:cxn>
              <a:cxn ang="0">
                <a:pos x="connsiteX3" y="connsiteY3"/>
              </a:cxn>
            </a:cxnLst>
            <a:rect l="l" t="t" r="r" b="b"/>
            <a:pathLst>
              <a:path w="4147333" h="3949490">
                <a:moveTo>
                  <a:pt x="0" y="0"/>
                </a:moveTo>
                <a:lnTo>
                  <a:pt x="4147333" y="0"/>
                </a:lnTo>
                <a:lnTo>
                  <a:pt x="4147333" y="3949490"/>
                </a:lnTo>
                <a:lnTo>
                  <a:pt x="0" y="3949490"/>
                </a:lnTo>
                <a:close/>
              </a:path>
            </a:pathLst>
          </a:custGeom>
        </p:spPr>
        <p:txBody>
          <a:bodyPr wrap="square">
            <a:noAutofit/>
          </a:bodyPr>
          <a:lstStyle/>
          <a:p>
            <a:endParaRPr lang="en-IN"/>
          </a:p>
        </p:txBody>
      </p:sp>
      <p:sp>
        <p:nvSpPr>
          <p:cNvPr id="9" name="Content Placeholder 9"/>
          <p:cNvSpPr>
            <a:spLocks noGrp="1"/>
          </p:cNvSpPr>
          <p:nvPr>
            <p:ph sz="quarter" idx="11" hasCustomPrompt="1"/>
          </p:nvPr>
        </p:nvSpPr>
        <p:spPr>
          <a:xfrm>
            <a:off x="982630" y="2883318"/>
            <a:ext cx="5257800" cy="267253"/>
          </a:xfrm>
          <a:prstGeom prst="rect">
            <a:avLst/>
          </a:prstGeom>
          <a:noFill/>
        </p:spPr>
        <p:txBody>
          <a:bodyPr wrap="square" rtlCol="0">
            <a:spAutoFit/>
          </a:bodyPr>
          <a:lstStyle>
            <a:lvl1pPr marL="0" indent="0">
              <a:lnSpc>
                <a:spcPts val="1500"/>
              </a:lnSpc>
              <a:buFont typeface="Arial" panose="020B0604020202020204" pitchFamily="34" charset="0"/>
              <a:buNone/>
              <a:defRPr lang="en-IN" sz="1050" dirty="0">
                <a:solidFill>
                  <a:schemeClr val="bg1">
                    <a:lumMod val="75000"/>
                  </a:schemeClr>
                </a:solidFill>
              </a:defRPr>
            </a:lvl1pPr>
          </a:lstStyle>
          <a:p>
            <a:pPr marL="0" lvl="0">
              <a:lnSpc>
                <a:spcPts val="1500"/>
              </a:lnSpc>
            </a:pPr>
            <a:r>
              <a:rPr lang="en-US" dirty="0"/>
              <a:t>Click To Edit Body</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299656" y="132536"/>
            <a:ext cx="3487406" cy="3296464"/>
          </a:xfrm>
          <a:custGeom>
            <a:avLst/>
            <a:gdLst>
              <a:gd name="connsiteX0" fmla="*/ 0 w 3487406"/>
              <a:gd name="connsiteY0" fmla="*/ 0 h 3296464"/>
              <a:gd name="connsiteX1" fmla="*/ 3487406 w 3487406"/>
              <a:gd name="connsiteY1" fmla="*/ 0 h 3296464"/>
              <a:gd name="connsiteX2" fmla="*/ 3487406 w 3487406"/>
              <a:gd name="connsiteY2" fmla="*/ 3296464 h 3296464"/>
              <a:gd name="connsiteX3" fmla="*/ 0 w 3487406"/>
              <a:gd name="connsiteY3" fmla="*/ 3296464 h 3296464"/>
            </a:gdLst>
            <a:ahLst/>
            <a:cxnLst>
              <a:cxn ang="0">
                <a:pos x="connsiteX0" y="connsiteY0"/>
              </a:cxn>
              <a:cxn ang="0">
                <a:pos x="connsiteX1" y="connsiteY1"/>
              </a:cxn>
              <a:cxn ang="0">
                <a:pos x="connsiteX2" y="connsiteY2"/>
              </a:cxn>
              <a:cxn ang="0">
                <a:pos x="connsiteX3" y="connsiteY3"/>
              </a:cxn>
            </a:cxnLst>
            <a:rect l="l" t="t" r="r" b="b"/>
            <a:pathLst>
              <a:path w="3487406" h="3296464">
                <a:moveTo>
                  <a:pt x="0" y="0"/>
                </a:moveTo>
                <a:lnTo>
                  <a:pt x="3487406" y="0"/>
                </a:lnTo>
                <a:lnTo>
                  <a:pt x="3487406" y="3296464"/>
                </a:lnTo>
                <a:lnTo>
                  <a:pt x="0" y="3296464"/>
                </a:lnTo>
                <a:close/>
              </a:path>
            </a:pathLst>
          </a:custGeom>
        </p:spPr>
        <p:txBody>
          <a:bodyPr wrap="square">
            <a:noAutofit/>
          </a:bodyPr>
          <a:lstStyle/>
          <a:p>
            <a:endParaRPr lang="en-IN"/>
          </a:p>
        </p:txBody>
      </p:sp>
      <p:sp>
        <p:nvSpPr>
          <p:cNvPr id="8" name="Title 7"/>
          <p:cNvSpPr>
            <a:spLocks noGrp="1"/>
          </p:cNvSpPr>
          <p:nvPr>
            <p:ph type="title" hasCustomPrompt="1"/>
          </p:nvPr>
        </p:nvSpPr>
        <p:spPr>
          <a:xfrm>
            <a:off x="6598384" y="3683318"/>
            <a:ext cx="5257800" cy="1203682"/>
          </a:xfrm>
          <a:prstGeom prst="rect">
            <a:avLst/>
          </a:prstGeom>
        </p:spPr>
        <p:txBody>
          <a:bodyPr anchor="ctr"/>
          <a:lstStyle>
            <a:lvl1pPr>
              <a:defRPr lang="en-US" sz="4000" b="1" i="0" u="none" strike="noStrike" kern="1200" smtClean="0">
                <a:solidFill>
                  <a:schemeClr val="accent1"/>
                </a:solidFill>
                <a:effectLst/>
                <a:latin typeface="+mn-lt"/>
                <a:ea typeface="+mn-ea"/>
                <a:cs typeface="+mn-cs"/>
              </a:defRPr>
            </a:lvl1pPr>
          </a:lstStyle>
          <a:p>
            <a:r>
              <a:rPr lang="en-US" dirty="0"/>
              <a:t>Click to edit </a:t>
            </a:r>
            <a:br>
              <a:rPr lang="en-US" dirty="0"/>
            </a:br>
            <a:r>
              <a:rPr lang="en-US" dirty="0"/>
              <a:t>title</a:t>
            </a:r>
            <a:endParaRPr lang="en-IN" dirty="0"/>
          </a:p>
        </p:txBody>
      </p:sp>
      <p:sp>
        <p:nvSpPr>
          <p:cNvPr id="9" name="Content Placeholder 9"/>
          <p:cNvSpPr>
            <a:spLocks noGrp="1"/>
          </p:cNvSpPr>
          <p:nvPr>
            <p:ph sz="quarter" idx="11" hasCustomPrompt="1"/>
          </p:nvPr>
        </p:nvSpPr>
        <p:spPr>
          <a:xfrm>
            <a:off x="6598384" y="4887000"/>
            <a:ext cx="4673600" cy="267253"/>
          </a:xfrm>
          <a:prstGeom prst="rect">
            <a:avLst/>
          </a:prstGeom>
          <a:noFill/>
        </p:spPr>
        <p:txBody>
          <a:bodyPr wrap="square" rtlCol="0">
            <a:spAutoFit/>
          </a:bodyPr>
          <a:lstStyle>
            <a:lvl1pPr marL="0" indent="0">
              <a:lnSpc>
                <a:spcPts val="1500"/>
              </a:lnSpc>
              <a:buFont typeface="Arial" panose="020B0604020202020204" pitchFamily="34" charset="0"/>
              <a:buNone/>
              <a:defRPr lang="en-IN" sz="1050" dirty="0">
                <a:solidFill>
                  <a:schemeClr val="bg1">
                    <a:lumMod val="75000"/>
                  </a:schemeClr>
                </a:solidFill>
              </a:defRPr>
            </a:lvl1pPr>
          </a:lstStyle>
          <a:p>
            <a:pPr marL="0" lvl="0">
              <a:lnSpc>
                <a:spcPts val="1500"/>
              </a:lnSpc>
            </a:pPr>
            <a:r>
              <a:rPr lang="en-US" dirty="0"/>
              <a:t>Click To Edit Body</a:t>
            </a:r>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3" name="Title 7"/>
          <p:cNvSpPr>
            <a:spLocks noGrp="1"/>
          </p:cNvSpPr>
          <p:nvPr>
            <p:ph type="title" hasCustomPrompt="1"/>
          </p:nvPr>
        </p:nvSpPr>
        <p:spPr>
          <a:xfrm>
            <a:off x="3467100" y="1290674"/>
            <a:ext cx="5257800" cy="664845"/>
          </a:xfrm>
          <a:prstGeom prst="rect">
            <a:avLst/>
          </a:prstGeom>
        </p:spPr>
        <p:txBody>
          <a:bodyPr anchor="ctr"/>
          <a:lstStyle>
            <a:lvl1pPr algn="ctr">
              <a:lnSpc>
                <a:spcPct val="100000"/>
              </a:lnSpc>
              <a:defRPr lang="en-US" sz="4000" b="1" i="0" u="none" strike="noStrike" kern="1200" smtClean="0">
                <a:solidFill>
                  <a:schemeClr val="accent1"/>
                </a:solidFill>
                <a:effectLst/>
                <a:latin typeface="+mn-lt"/>
                <a:ea typeface="+mn-ea"/>
                <a:cs typeface="+mn-cs"/>
              </a:defRPr>
            </a:lvl1pPr>
          </a:lstStyle>
          <a:p>
            <a:r>
              <a:rPr lang="en-US" dirty="0"/>
              <a:t>Click to edit title</a:t>
            </a:r>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7"/>
          <p:cNvSpPr>
            <a:spLocks noGrp="1"/>
          </p:cNvSpPr>
          <p:nvPr>
            <p:ph type="title" hasCustomPrompt="1"/>
          </p:nvPr>
        </p:nvSpPr>
        <p:spPr>
          <a:xfrm>
            <a:off x="1099153" y="1498487"/>
            <a:ext cx="5257800" cy="664845"/>
          </a:xfrm>
          <a:prstGeom prst="rect">
            <a:avLst/>
          </a:prstGeom>
        </p:spPr>
        <p:txBody>
          <a:bodyPr anchor="ctr"/>
          <a:lstStyle>
            <a:lvl1pPr>
              <a:defRPr lang="en-US" sz="4000" b="1" i="0" u="none" strike="noStrike" kern="1200" smtClean="0">
                <a:solidFill>
                  <a:schemeClr val="accent1"/>
                </a:solidFill>
                <a:effectLst/>
                <a:latin typeface="+mn-lt"/>
                <a:ea typeface="+mn-ea"/>
                <a:cs typeface="+mn-cs"/>
              </a:defRPr>
            </a:lvl1pPr>
          </a:lstStyle>
          <a:p>
            <a:r>
              <a:rPr lang="en-US" dirty="0"/>
              <a:t>Click to edit title</a:t>
            </a:r>
            <a:endParaRPr lang="en-IN" dirty="0"/>
          </a:p>
        </p:txBody>
      </p:sp>
      <p:sp>
        <p:nvSpPr>
          <p:cNvPr id="10" name="Picture Placeholder 9"/>
          <p:cNvSpPr>
            <a:spLocks noGrp="1"/>
          </p:cNvSpPr>
          <p:nvPr>
            <p:ph type="pic" sz="quarter" idx="10"/>
          </p:nvPr>
        </p:nvSpPr>
        <p:spPr>
          <a:xfrm>
            <a:off x="5828926" y="500256"/>
            <a:ext cx="5707436" cy="6357744"/>
          </a:xfrm>
          <a:custGeom>
            <a:avLst/>
            <a:gdLst>
              <a:gd name="connsiteX0" fmla="*/ 0 w 5707436"/>
              <a:gd name="connsiteY0" fmla="*/ 0 h 6858000"/>
              <a:gd name="connsiteX1" fmla="*/ 5707436 w 5707436"/>
              <a:gd name="connsiteY1" fmla="*/ 0 h 6858000"/>
              <a:gd name="connsiteX2" fmla="*/ 5707436 w 5707436"/>
              <a:gd name="connsiteY2" fmla="*/ 6858000 h 6858000"/>
              <a:gd name="connsiteX3" fmla="*/ 0 w 57074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07436" h="6858000">
                <a:moveTo>
                  <a:pt x="0" y="0"/>
                </a:moveTo>
                <a:lnTo>
                  <a:pt x="5707436" y="0"/>
                </a:lnTo>
                <a:lnTo>
                  <a:pt x="5707436" y="6858000"/>
                </a:lnTo>
                <a:lnTo>
                  <a:pt x="0" y="6858000"/>
                </a:lnTo>
                <a:close/>
              </a:path>
            </a:pathLst>
          </a:custGeom>
        </p:spPr>
        <p:txBody>
          <a:bodyPr wrap="square">
            <a:noAutofit/>
          </a:bodyPr>
          <a:lstStyle/>
          <a:p>
            <a:endParaRPr lang="en-IN"/>
          </a:p>
        </p:txBody>
      </p:sp>
      <p:sp>
        <p:nvSpPr>
          <p:cNvPr id="5" name="Content Placeholder 9"/>
          <p:cNvSpPr>
            <a:spLocks noGrp="1"/>
          </p:cNvSpPr>
          <p:nvPr>
            <p:ph sz="quarter" idx="11" hasCustomPrompt="1"/>
          </p:nvPr>
        </p:nvSpPr>
        <p:spPr>
          <a:xfrm>
            <a:off x="1099152" y="2163332"/>
            <a:ext cx="5474010" cy="267253"/>
          </a:xfrm>
          <a:prstGeom prst="rect">
            <a:avLst/>
          </a:prstGeom>
          <a:noFill/>
        </p:spPr>
        <p:txBody>
          <a:bodyPr wrap="square" rtlCol="0">
            <a:spAutoFit/>
          </a:bodyPr>
          <a:lstStyle>
            <a:lvl1pPr marL="0" indent="0">
              <a:lnSpc>
                <a:spcPts val="1500"/>
              </a:lnSpc>
              <a:buFont typeface="Arial" panose="020B0604020202020204" pitchFamily="34" charset="0"/>
              <a:buNone/>
              <a:defRPr lang="en-IN" sz="1050" dirty="0">
                <a:solidFill>
                  <a:schemeClr val="bg1">
                    <a:lumMod val="75000"/>
                  </a:schemeClr>
                </a:solidFill>
              </a:defRPr>
            </a:lvl1pPr>
          </a:lstStyle>
          <a:p>
            <a:pPr marL="0" lvl="0">
              <a:lnSpc>
                <a:spcPts val="1500"/>
              </a:lnSpc>
            </a:pPr>
            <a:r>
              <a:rPr lang="en-US" dirty="0"/>
              <a:t>Click To Edit Body</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9" name="Title 7"/>
          <p:cNvSpPr>
            <a:spLocks noGrp="1"/>
          </p:cNvSpPr>
          <p:nvPr>
            <p:ph type="title" hasCustomPrompt="1"/>
          </p:nvPr>
        </p:nvSpPr>
        <p:spPr>
          <a:xfrm>
            <a:off x="3467100" y="867693"/>
            <a:ext cx="5257800" cy="664845"/>
          </a:xfrm>
          <a:prstGeom prst="rect">
            <a:avLst/>
          </a:prstGeom>
        </p:spPr>
        <p:txBody>
          <a:bodyPr anchor="ctr"/>
          <a:lstStyle>
            <a:lvl1pPr algn="ctr">
              <a:lnSpc>
                <a:spcPct val="100000"/>
              </a:lnSpc>
              <a:defRPr lang="en-US" sz="4000" b="1" i="0" u="none" strike="noStrike" kern="1200" smtClean="0">
                <a:solidFill>
                  <a:schemeClr val="accent1"/>
                </a:solidFill>
                <a:effectLst/>
                <a:latin typeface="+mn-lt"/>
                <a:ea typeface="+mn-ea"/>
                <a:cs typeface="+mn-cs"/>
              </a:defRPr>
            </a:lvl1pPr>
          </a:lstStyle>
          <a:p>
            <a:r>
              <a:rPr lang="en-US" dirty="0"/>
              <a:t>Click to edit title</a:t>
            </a:r>
            <a:endParaRPr lang="en-IN" dirty="0"/>
          </a:p>
        </p:txBody>
      </p:sp>
      <p:sp>
        <p:nvSpPr>
          <p:cNvPr id="14" name="Picture Placeholder 13"/>
          <p:cNvSpPr>
            <a:spLocks noGrp="1"/>
          </p:cNvSpPr>
          <p:nvPr>
            <p:ph type="pic" sz="quarter" idx="10"/>
          </p:nvPr>
        </p:nvSpPr>
        <p:spPr>
          <a:xfrm>
            <a:off x="550864" y="2120901"/>
            <a:ext cx="2501901" cy="3136901"/>
          </a:xfrm>
          <a:custGeom>
            <a:avLst/>
            <a:gdLst>
              <a:gd name="connsiteX0" fmla="*/ 137605 w 2501901"/>
              <a:gd name="connsiteY0" fmla="*/ 0 h 3136901"/>
              <a:gd name="connsiteX1" fmla="*/ 2364296 w 2501901"/>
              <a:gd name="connsiteY1" fmla="*/ 0 h 3136901"/>
              <a:gd name="connsiteX2" fmla="*/ 2501901 w 2501901"/>
              <a:gd name="connsiteY2" fmla="*/ 137605 h 3136901"/>
              <a:gd name="connsiteX3" fmla="*/ 2501900 w 2501901"/>
              <a:gd name="connsiteY3" fmla="*/ 2999296 h 3136901"/>
              <a:gd name="connsiteX4" fmla="*/ 2364295 w 2501901"/>
              <a:gd name="connsiteY4" fmla="*/ 3136901 h 3136901"/>
              <a:gd name="connsiteX5" fmla="*/ 137605 w 2501901"/>
              <a:gd name="connsiteY5" fmla="*/ 3136900 h 3136901"/>
              <a:gd name="connsiteX6" fmla="*/ 0 w 2501901"/>
              <a:gd name="connsiteY6" fmla="*/ 2999295 h 3136901"/>
              <a:gd name="connsiteX7" fmla="*/ 0 w 2501901"/>
              <a:gd name="connsiteY7" fmla="*/ 137605 h 3136901"/>
              <a:gd name="connsiteX8" fmla="*/ 137605 w 2501901"/>
              <a:gd name="connsiteY8" fmla="*/ 0 h 313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901" h="3136901">
                <a:moveTo>
                  <a:pt x="137605" y="0"/>
                </a:moveTo>
                <a:lnTo>
                  <a:pt x="2364296" y="0"/>
                </a:lnTo>
                <a:cubicBezTo>
                  <a:pt x="2440293" y="0"/>
                  <a:pt x="2501901" y="61608"/>
                  <a:pt x="2501901" y="137605"/>
                </a:cubicBezTo>
                <a:cubicBezTo>
                  <a:pt x="2501901" y="1091502"/>
                  <a:pt x="2501900" y="2045399"/>
                  <a:pt x="2501900" y="2999296"/>
                </a:cubicBezTo>
                <a:cubicBezTo>
                  <a:pt x="2501900" y="3075293"/>
                  <a:pt x="2440292" y="3136901"/>
                  <a:pt x="2364295" y="3136901"/>
                </a:cubicBezTo>
                <a:lnTo>
                  <a:pt x="137605" y="3136900"/>
                </a:lnTo>
                <a:cubicBezTo>
                  <a:pt x="61608" y="3136900"/>
                  <a:pt x="0" y="3075292"/>
                  <a:pt x="0" y="2999295"/>
                </a:cubicBezTo>
                <a:lnTo>
                  <a:pt x="0" y="137605"/>
                </a:lnTo>
                <a:cubicBezTo>
                  <a:pt x="0" y="61608"/>
                  <a:pt x="61608" y="0"/>
                  <a:pt x="137605" y="0"/>
                </a:cubicBezTo>
                <a:close/>
              </a:path>
            </a:pathLst>
          </a:custGeom>
        </p:spPr>
        <p:txBody>
          <a:bodyPr wrap="square">
            <a:noAutofit/>
          </a:bodyPr>
          <a:lstStyle/>
          <a:p>
            <a:endParaRPr lang="en-IN"/>
          </a:p>
        </p:txBody>
      </p:sp>
      <p:sp>
        <p:nvSpPr>
          <p:cNvPr id="13" name="Picture Placeholder 12"/>
          <p:cNvSpPr>
            <a:spLocks noGrp="1"/>
          </p:cNvSpPr>
          <p:nvPr>
            <p:ph type="pic" sz="quarter" idx="11"/>
          </p:nvPr>
        </p:nvSpPr>
        <p:spPr>
          <a:xfrm>
            <a:off x="3413655" y="2120901"/>
            <a:ext cx="2501901" cy="3136901"/>
          </a:xfrm>
          <a:custGeom>
            <a:avLst/>
            <a:gdLst>
              <a:gd name="connsiteX0" fmla="*/ 137605 w 2501901"/>
              <a:gd name="connsiteY0" fmla="*/ 0 h 3136901"/>
              <a:gd name="connsiteX1" fmla="*/ 2364296 w 2501901"/>
              <a:gd name="connsiteY1" fmla="*/ 0 h 3136901"/>
              <a:gd name="connsiteX2" fmla="*/ 2501901 w 2501901"/>
              <a:gd name="connsiteY2" fmla="*/ 137605 h 3136901"/>
              <a:gd name="connsiteX3" fmla="*/ 2501900 w 2501901"/>
              <a:gd name="connsiteY3" fmla="*/ 2999296 h 3136901"/>
              <a:gd name="connsiteX4" fmla="*/ 2364295 w 2501901"/>
              <a:gd name="connsiteY4" fmla="*/ 3136901 h 3136901"/>
              <a:gd name="connsiteX5" fmla="*/ 137605 w 2501901"/>
              <a:gd name="connsiteY5" fmla="*/ 3136900 h 3136901"/>
              <a:gd name="connsiteX6" fmla="*/ 0 w 2501901"/>
              <a:gd name="connsiteY6" fmla="*/ 2999295 h 3136901"/>
              <a:gd name="connsiteX7" fmla="*/ 0 w 2501901"/>
              <a:gd name="connsiteY7" fmla="*/ 137605 h 3136901"/>
              <a:gd name="connsiteX8" fmla="*/ 137605 w 2501901"/>
              <a:gd name="connsiteY8" fmla="*/ 0 h 313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901" h="3136901">
                <a:moveTo>
                  <a:pt x="137605" y="0"/>
                </a:moveTo>
                <a:lnTo>
                  <a:pt x="2364296" y="0"/>
                </a:lnTo>
                <a:cubicBezTo>
                  <a:pt x="2440293" y="0"/>
                  <a:pt x="2501901" y="61608"/>
                  <a:pt x="2501901" y="137605"/>
                </a:cubicBezTo>
                <a:cubicBezTo>
                  <a:pt x="2501901" y="1091502"/>
                  <a:pt x="2501900" y="2045399"/>
                  <a:pt x="2501900" y="2999296"/>
                </a:cubicBezTo>
                <a:cubicBezTo>
                  <a:pt x="2501900" y="3075293"/>
                  <a:pt x="2440292" y="3136901"/>
                  <a:pt x="2364295" y="3136901"/>
                </a:cubicBezTo>
                <a:lnTo>
                  <a:pt x="137605" y="3136900"/>
                </a:lnTo>
                <a:cubicBezTo>
                  <a:pt x="61608" y="3136900"/>
                  <a:pt x="0" y="3075292"/>
                  <a:pt x="0" y="2999295"/>
                </a:cubicBezTo>
                <a:lnTo>
                  <a:pt x="0" y="137605"/>
                </a:lnTo>
                <a:cubicBezTo>
                  <a:pt x="0" y="61608"/>
                  <a:pt x="61608" y="0"/>
                  <a:pt x="137605" y="0"/>
                </a:cubicBezTo>
                <a:close/>
              </a:path>
            </a:pathLst>
          </a:custGeom>
        </p:spPr>
        <p:txBody>
          <a:bodyPr wrap="square">
            <a:noAutofit/>
          </a:bodyPr>
          <a:lstStyle/>
          <a:p>
            <a:endParaRPr lang="en-IN"/>
          </a:p>
        </p:txBody>
      </p:sp>
      <p:sp>
        <p:nvSpPr>
          <p:cNvPr id="12" name="Picture Placeholder 11"/>
          <p:cNvSpPr>
            <a:spLocks noGrp="1"/>
          </p:cNvSpPr>
          <p:nvPr>
            <p:ph type="pic" sz="quarter" idx="12"/>
          </p:nvPr>
        </p:nvSpPr>
        <p:spPr>
          <a:xfrm>
            <a:off x="6276446" y="2120901"/>
            <a:ext cx="2501901" cy="3136901"/>
          </a:xfrm>
          <a:custGeom>
            <a:avLst/>
            <a:gdLst>
              <a:gd name="connsiteX0" fmla="*/ 137605 w 2501901"/>
              <a:gd name="connsiteY0" fmla="*/ 0 h 3136901"/>
              <a:gd name="connsiteX1" fmla="*/ 2364296 w 2501901"/>
              <a:gd name="connsiteY1" fmla="*/ 0 h 3136901"/>
              <a:gd name="connsiteX2" fmla="*/ 2501901 w 2501901"/>
              <a:gd name="connsiteY2" fmla="*/ 137605 h 3136901"/>
              <a:gd name="connsiteX3" fmla="*/ 2501900 w 2501901"/>
              <a:gd name="connsiteY3" fmla="*/ 2999296 h 3136901"/>
              <a:gd name="connsiteX4" fmla="*/ 2364295 w 2501901"/>
              <a:gd name="connsiteY4" fmla="*/ 3136901 h 3136901"/>
              <a:gd name="connsiteX5" fmla="*/ 137605 w 2501901"/>
              <a:gd name="connsiteY5" fmla="*/ 3136900 h 3136901"/>
              <a:gd name="connsiteX6" fmla="*/ 0 w 2501901"/>
              <a:gd name="connsiteY6" fmla="*/ 2999295 h 3136901"/>
              <a:gd name="connsiteX7" fmla="*/ 0 w 2501901"/>
              <a:gd name="connsiteY7" fmla="*/ 137605 h 3136901"/>
              <a:gd name="connsiteX8" fmla="*/ 137605 w 2501901"/>
              <a:gd name="connsiteY8" fmla="*/ 0 h 313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901" h="3136901">
                <a:moveTo>
                  <a:pt x="137605" y="0"/>
                </a:moveTo>
                <a:lnTo>
                  <a:pt x="2364296" y="0"/>
                </a:lnTo>
                <a:cubicBezTo>
                  <a:pt x="2440293" y="0"/>
                  <a:pt x="2501901" y="61608"/>
                  <a:pt x="2501901" y="137605"/>
                </a:cubicBezTo>
                <a:cubicBezTo>
                  <a:pt x="2501901" y="1091502"/>
                  <a:pt x="2501900" y="2045399"/>
                  <a:pt x="2501900" y="2999296"/>
                </a:cubicBezTo>
                <a:cubicBezTo>
                  <a:pt x="2501900" y="3075293"/>
                  <a:pt x="2440292" y="3136901"/>
                  <a:pt x="2364295" y="3136901"/>
                </a:cubicBezTo>
                <a:lnTo>
                  <a:pt x="137605" y="3136900"/>
                </a:lnTo>
                <a:cubicBezTo>
                  <a:pt x="61608" y="3136900"/>
                  <a:pt x="0" y="3075292"/>
                  <a:pt x="0" y="2999295"/>
                </a:cubicBezTo>
                <a:lnTo>
                  <a:pt x="0" y="137605"/>
                </a:lnTo>
                <a:cubicBezTo>
                  <a:pt x="0" y="61608"/>
                  <a:pt x="61608" y="0"/>
                  <a:pt x="137605" y="0"/>
                </a:cubicBezTo>
                <a:close/>
              </a:path>
            </a:pathLst>
          </a:custGeom>
        </p:spPr>
        <p:txBody>
          <a:bodyPr wrap="square">
            <a:noAutofit/>
          </a:bodyPr>
          <a:lstStyle/>
          <a:p>
            <a:endParaRPr lang="en-IN"/>
          </a:p>
        </p:txBody>
      </p:sp>
      <p:sp>
        <p:nvSpPr>
          <p:cNvPr id="11" name="Picture Placeholder 10"/>
          <p:cNvSpPr>
            <a:spLocks noGrp="1"/>
          </p:cNvSpPr>
          <p:nvPr>
            <p:ph type="pic" sz="quarter" idx="13"/>
          </p:nvPr>
        </p:nvSpPr>
        <p:spPr>
          <a:xfrm>
            <a:off x="9139238" y="2120901"/>
            <a:ext cx="2501901" cy="3136901"/>
          </a:xfrm>
          <a:custGeom>
            <a:avLst/>
            <a:gdLst>
              <a:gd name="connsiteX0" fmla="*/ 137605 w 2501901"/>
              <a:gd name="connsiteY0" fmla="*/ 0 h 3136901"/>
              <a:gd name="connsiteX1" fmla="*/ 2364296 w 2501901"/>
              <a:gd name="connsiteY1" fmla="*/ 0 h 3136901"/>
              <a:gd name="connsiteX2" fmla="*/ 2501901 w 2501901"/>
              <a:gd name="connsiteY2" fmla="*/ 137605 h 3136901"/>
              <a:gd name="connsiteX3" fmla="*/ 2501900 w 2501901"/>
              <a:gd name="connsiteY3" fmla="*/ 2999296 h 3136901"/>
              <a:gd name="connsiteX4" fmla="*/ 2364295 w 2501901"/>
              <a:gd name="connsiteY4" fmla="*/ 3136901 h 3136901"/>
              <a:gd name="connsiteX5" fmla="*/ 137605 w 2501901"/>
              <a:gd name="connsiteY5" fmla="*/ 3136900 h 3136901"/>
              <a:gd name="connsiteX6" fmla="*/ 0 w 2501901"/>
              <a:gd name="connsiteY6" fmla="*/ 2999295 h 3136901"/>
              <a:gd name="connsiteX7" fmla="*/ 0 w 2501901"/>
              <a:gd name="connsiteY7" fmla="*/ 137605 h 3136901"/>
              <a:gd name="connsiteX8" fmla="*/ 137605 w 2501901"/>
              <a:gd name="connsiteY8" fmla="*/ 0 h 313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901" h="3136901">
                <a:moveTo>
                  <a:pt x="137605" y="0"/>
                </a:moveTo>
                <a:lnTo>
                  <a:pt x="2364296" y="0"/>
                </a:lnTo>
                <a:cubicBezTo>
                  <a:pt x="2440293" y="0"/>
                  <a:pt x="2501901" y="61608"/>
                  <a:pt x="2501901" y="137605"/>
                </a:cubicBezTo>
                <a:cubicBezTo>
                  <a:pt x="2501901" y="1091502"/>
                  <a:pt x="2501900" y="2045399"/>
                  <a:pt x="2501900" y="2999296"/>
                </a:cubicBezTo>
                <a:cubicBezTo>
                  <a:pt x="2501900" y="3075293"/>
                  <a:pt x="2440292" y="3136901"/>
                  <a:pt x="2364295" y="3136901"/>
                </a:cubicBezTo>
                <a:lnTo>
                  <a:pt x="137605" y="3136900"/>
                </a:lnTo>
                <a:cubicBezTo>
                  <a:pt x="61608" y="3136900"/>
                  <a:pt x="0" y="3075292"/>
                  <a:pt x="0" y="2999295"/>
                </a:cubicBezTo>
                <a:lnTo>
                  <a:pt x="0" y="137605"/>
                </a:lnTo>
                <a:cubicBezTo>
                  <a:pt x="0" y="61608"/>
                  <a:pt x="61608" y="0"/>
                  <a:pt x="137605" y="0"/>
                </a:cubicBezTo>
                <a:close/>
              </a:path>
            </a:pathLst>
          </a:custGeom>
        </p:spPr>
        <p:txBody>
          <a:bodyPr wrap="square">
            <a:noAutofit/>
          </a:bodyPr>
          <a:lstStyle/>
          <a:p>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113462" y="2489695"/>
            <a:ext cx="5257800" cy="664845"/>
          </a:xfrm>
          <a:prstGeom prst="rect">
            <a:avLst/>
          </a:prstGeom>
        </p:spPr>
        <p:txBody>
          <a:bodyPr anchor="ctr"/>
          <a:lstStyle>
            <a:lvl1pPr>
              <a:defRPr lang="en-US" sz="4000" b="1" i="0" u="none" strike="noStrike" kern="1200" smtClean="0">
                <a:solidFill>
                  <a:schemeClr val="accent1"/>
                </a:solidFill>
                <a:effectLst/>
                <a:latin typeface="+mn-lt"/>
                <a:ea typeface="+mn-ea"/>
                <a:cs typeface="+mn-cs"/>
              </a:defRPr>
            </a:lvl1pPr>
          </a:lstStyle>
          <a:p>
            <a:r>
              <a:rPr lang="en-US" dirty="0"/>
              <a:t>Click to edit title</a:t>
            </a:r>
            <a:endParaRPr lang="en-IN" dirty="0"/>
          </a:p>
        </p:txBody>
      </p:sp>
      <p:sp>
        <p:nvSpPr>
          <p:cNvPr id="5" name="Picture Placeholder 4"/>
          <p:cNvSpPr>
            <a:spLocks noGrp="1"/>
          </p:cNvSpPr>
          <p:nvPr>
            <p:ph type="pic" sz="quarter" idx="10"/>
          </p:nvPr>
        </p:nvSpPr>
        <p:spPr>
          <a:xfrm>
            <a:off x="439674" y="3040062"/>
            <a:ext cx="5144324" cy="3305176"/>
          </a:xfrm>
          <a:custGeom>
            <a:avLst/>
            <a:gdLst>
              <a:gd name="connsiteX0" fmla="*/ 0 w 5144324"/>
              <a:gd name="connsiteY0" fmla="*/ 0 h 3305176"/>
              <a:gd name="connsiteX1" fmla="*/ 5144324 w 5144324"/>
              <a:gd name="connsiteY1" fmla="*/ 0 h 3305176"/>
              <a:gd name="connsiteX2" fmla="*/ 5144324 w 5144324"/>
              <a:gd name="connsiteY2" fmla="*/ 3305176 h 3305176"/>
              <a:gd name="connsiteX3" fmla="*/ 0 w 5144324"/>
              <a:gd name="connsiteY3" fmla="*/ 3305176 h 3305176"/>
            </a:gdLst>
            <a:ahLst/>
            <a:cxnLst>
              <a:cxn ang="0">
                <a:pos x="connsiteX0" y="connsiteY0"/>
              </a:cxn>
              <a:cxn ang="0">
                <a:pos x="connsiteX1" y="connsiteY1"/>
              </a:cxn>
              <a:cxn ang="0">
                <a:pos x="connsiteX2" y="connsiteY2"/>
              </a:cxn>
              <a:cxn ang="0">
                <a:pos x="connsiteX3" y="connsiteY3"/>
              </a:cxn>
            </a:cxnLst>
            <a:rect l="l" t="t" r="r" b="b"/>
            <a:pathLst>
              <a:path w="5144324" h="3305176">
                <a:moveTo>
                  <a:pt x="0" y="0"/>
                </a:moveTo>
                <a:lnTo>
                  <a:pt x="5144324" y="0"/>
                </a:lnTo>
                <a:lnTo>
                  <a:pt x="5144324" y="3305176"/>
                </a:lnTo>
                <a:lnTo>
                  <a:pt x="0" y="3305176"/>
                </a:lnTo>
                <a:close/>
              </a:path>
            </a:pathLst>
          </a:custGeom>
        </p:spPr>
        <p:txBody>
          <a:bodyPr wrap="square">
            <a:noAutofit/>
          </a:bodyPr>
          <a:lstStyle/>
          <a:p>
            <a:endParaRPr lang="en-IN"/>
          </a:p>
        </p:txBody>
      </p:sp>
      <p:sp>
        <p:nvSpPr>
          <p:cNvPr id="9" name="Content Placeholder 9"/>
          <p:cNvSpPr>
            <a:spLocks noGrp="1"/>
          </p:cNvSpPr>
          <p:nvPr>
            <p:ph sz="quarter" idx="11" hasCustomPrompt="1"/>
          </p:nvPr>
        </p:nvSpPr>
        <p:spPr>
          <a:xfrm>
            <a:off x="6113462" y="3157832"/>
            <a:ext cx="4673600" cy="267253"/>
          </a:xfrm>
          <a:prstGeom prst="rect">
            <a:avLst/>
          </a:prstGeom>
          <a:noFill/>
        </p:spPr>
        <p:txBody>
          <a:bodyPr wrap="square" rtlCol="0">
            <a:spAutoFit/>
          </a:bodyPr>
          <a:lstStyle>
            <a:lvl1pPr marL="0" indent="0">
              <a:lnSpc>
                <a:spcPts val="1500"/>
              </a:lnSpc>
              <a:buFont typeface="Arial" panose="020B0604020202020204" pitchFamily="34" charset="0"/>
              <a:buNone/>
              <a:defRPr lang="en-IN" sz="1050" dirty="0">
                <a:solidFill>
                  <a:schemeClr val="bg1">
                    <a:lumMod val="75000"/>
                  </a:schemeClr>
                </a:solidFill>
              </a:defRPr>
            </a:lvl1pPr>
          </a:lstStyle>
          <a:p>
            <a:pPr marL="0" lvl="0">
              <a:lnSpc>
                <a:spcPts val="1500"/>
              </a:lnSpc>
            </a:pPr>
            <a:r>
              <a:rPr lang="en-US" dirty="0"/>
              <a:t>Click To Edit Body</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972300" y="0"/>
            <a:ext cx="4178300" cy="6858000"/>
          </a:xfrm>
          <a:custGeom>
            <a:avLst/>
            <a:gdLst>
              <a:gd name="connsiteX0" fmla="*/ 0 w 4178300"/>
              <a:gd name="connsiteY0" fmla="*/ 0 h 6858000"/>
              <a:gd name="connsiteX1" fmla="*/ 4178300 w 4178300"/>
              <a:gd name="connsiteY1" fmla="*/ 0 h 6858000"/>
              <a:gd name="connsiteX2" fmla="*/ 4178300 w 4178300"/>
              <a:gd name="connsiteY2" fmla="*/ 6858000 h 6858000"/>
              <a:gd name="connsiteX3" fmla="*/ 0 w 4178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178300" h="6858000">
                <a:moveTo>
                  <a:pt x="0" y="0"/>
                </a:moveTo>
                <a:lnTo>
                  <a:pt x="4178300" y="0"/>
                </a:lnTo>
                <a:lnTo>
                  <a:pt x="4178300" y="6858000"/>
                </a:lnTo>
                <a:lnTo>
                  <a:pt x="0" y="6858000"/>
                </a:lnTo>
                <a:close/>
              </a:path>
            </a:pathLst>
          </a:custGeom>
        </p:spPr>
        <p:txBody>
          <a:bodyPr wrap="square">
            <a:noAutofit/>
          </a:bodyPr>
          <a:lstStyle/>
          <a:p>
            <a:endParaRPr lang="en-IN"/>
          </a:p>
        </p:txBody>
      </p:sp>
      <p:sp>
        <p:nvSpPr>
          <p:cNvPr id="4" name="Title 7"/>
          <p:cNvSpPr>
            <a:spLocks noGrp="1"/>
          </p:cNvSpPr>
          <p:nvPr>
            <p:ph type="title" hasCustomPrompt="1"/>
          </p:nvPr>
        </p:nvSpPr>
        <p:spPr>
          <a:xfrm>
            <a:off x="838200" y="2075355"/>
            <a:ext cx="5257800" cy="664845"/>
          </a:xfrm>
          <a:prstGeom prst="rect">
            <a:avLst/>
          </a:prstGeom>
        </p:spPr>
        <p:txBody>
          <a:bodyPr anchor="ctr"/>
          <a:lstStyle>
            <a:lvl1pPr>
              <a:defRPr lang="en-US" sz="4000" b="1" i="0" u="none" strike="noStrike" kern="1200" smtClean="0">
                <a:solidFill>
                  <a:schemeClr val="accent1"/>
                </a:solidFill>
                <a:effectLst/>
                <a:latin typeface="+mn-lt"/>
                <a:ea typeface="+mn-ea"/>
                <a:cs typeface="+mn-cs"/>
              </a:defRPr>
            </a:lvl1pPr>
          </a:lstStyle>
          <a:p>
            <a:r>
              <a:rPr lang="en-US" dirty="0"/>
              <a:t>Click to edit title</a:t>
            </a:r>
            <a:endParaRPr lang="en-IN" dirty="0"/>
          </a:p>
        </p:txBody>
      </p:sp>
      <p:sp>
        <p:nvSpPr>
          <p:cNvPr id="6" name="Content Placeholder 9"/>
          <p:cNvSpPr>
            <a:spLocks noGrp="1"/>
          </p:cNvSpPr>
          <p:nvPr>
            <p:ph sz="quarter" idx="11" hasCustomPrompt="1"/>
          </p:nvPr>
        </p:nvSpPr>
        <p:spPr>
          <a:xfrm>
            <a:off x="838199" y="2777475"/>
            <a:ext cx="5476209" cy="267253"/>
          </a:xfrm>
          <a:prstGeom prst="rect">
            <a:avLst/>
          </a:prstGeom>
          <a:noFill/>
        </p:spPr>
        <p:txBody>
          <a:bodyPr wrap="square" rtlCol="0">
            <a:spAutoFit/>
          </a:bodyPr>
          <a:lstStyle>
            <a:lvl1pPr marL="0" indent="0">
              <a:lnSpc>
                <a:spcPts val="1500"/>
              </a:lnSpc>
              <a:buFont typeface="Arial" panose="020B0604020202020204" pitchFamily="34" charset="0"/>
              <a:buNone/>
              <a:defRPr lang="en-IN" sz="1050" dirty="0">
                <a:solidFill>
                  <a:schemeClr val="bg1">
                    <a:lumMod val="75000"/>
                  </a:schemeClr>
                </a:solidFill>
              </a:defRPr>
            </a:lvl1pPr>
          </a:lstStyle>
          <a:p>
            <a:pPr marL="0" lvl="0">
              <a:lnSpc>
                <a:spcPts val="1500"/>
              </a:lnSpc>
            </a:pPr>
            <a:r>
              <a:rPr lang="en-US" dirty="0"/>
              <a:t>Click To Edit Body</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lumMod val="85000"/>
                <a:lumOff val="15000"/>
              </a:schemeClr>
            </a:gs>
            <a:gs pos="100000">
              <a:schemeClr val="tx1">
                <a:lumMod val="95000"/>
                <a:lumOff val="5000"/>
              </a:schemeClr>
            </a:gs>
          </a:gsLst>
          <a:lin ang="5400000" scaled="1"/>
        </a:gradFill>
        <a:effectLst/>
      </p:bgPr>
    </p:bg>
    <p:spTree>
      <p:nvGrpSpPr>
        <p:cNvPr id="1" name=""/>
        <p:cNvGrpSpPr/>
        <p:nvPr/>
      </p:nvGrpSpPr>
      <p:grpSpPr>
        <a:xfrm>
          <a:off x="0" y="0"/>
          <a:ext cx="0" cy="0"/>
          <a:chOff x="0" y="0"/>
          <a:chExt cx="0" cy="0"/>
        </a:xfrm>
      </p:grpSpPr>
      <p:grpSp>
        <p:nvGrpSpPr>
          <p:cNvPr id="7" name="Group 6"/>
          <p:cNvGrpSpPr/>
          <p:nvPr userDrawn="1"/>
        </p:nvGrpSpPr>
        <p:grpSpPr>
          <a:xfrm>
            <a:off x="654012" y="1964628"/>
            <a:ext cx="10883977" cy="2928744"/>
            <a:chOff x="3283107" y="2671620"/>
            <a:chExt cx="5622870" cy="1513045"/>
          </a:xfrm>
          <a:solidFill>
            <a:schemeClr val="tx1">
              <a:alpha val="13000"/>
            </a:schemeClr>
          </a:solidFill>
        </p:grpSpPr>
        <p:sp>
          <p:nvSpPr>
            <p:cNvPr id="8" name="Freeform: Shape 7"/>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9" name="Freeform: Shape 8"/>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0" name="Freeform: Shape 9"/>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1" name="Freeform: Shape 10"/>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2" name="Freeform: Shape 11"/>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3" name="Freeform: Shape 12"/>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3.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5.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6.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7.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8.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0.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1.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2.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4.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5.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6.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7.png"/><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p:cNvSpPr/>
          <p:nvPr/>
        </p:nvSpPr>
        <p:spPr>
          <a:xfrm>
            <a:off x="5515429" y="2364615"/>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10" name="Freeform: Shape 9"/>
          <p:cNvSpPr/>
          <p:nvPr/>
        </p:nvSpPr>
        <p:spPr>
          <a:xfrm>
            <a:off x="6241150" y="2364615"/>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13" name="Freeform: Shape 12"/>
          <p:cNvSpPr/>
          <p:nvPr/>
        </p:nvSpPr>
        <p:spPr>
          <a:xfrm>
            <a:off x="5515429" y="2364615"/>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chemeClr val="accent1"/>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a:p>
        </p:txBody>
      </p:sp>
      <p:grpSp>
        <p:nvGrpSpPr>
          <p:cNvPr id="7" name="Group 6"/>
          <p:cNvGrpSpPr/>
          <p:nvPr/>
        </p:nvGrpSpPr>
        <p:grpSpPr>
          <a:xfrm>
            <a:off x="5515429" y="2364615"/>
            <a:ext cx="1161142" cy="2128770"/>
            <a:chOff x="5515429" y="-1554242"/>
            <a:chExt cx="1161142" cy="2128770"/>
          </a:xfrm>
        </p:grpSpPr>
        <p:sp>
          <p:nvSpPr>
            <p:cNvPr id="3" name="Freeform: Shape 2"/>
            <p:cNvSpPr/>
            <p:nvPr/>
          </p:nvSpPr>
          <p:spPr>
            <a:xfrm>
              <a:off x="5515429"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4" name="Freeform: Shape 3"/>
            <p:cNvSpPr/>
            <p:nvPr/>
          </p:nvSpPr>
          <p:spPr>
            <a:xfrm>
              <a:off x="6241150" y="-1554242"/>
              <a:ext cx="435421" cy="2128770"/>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6" name="Freeform: Shape 5"/>
            <p:cNvSpPr/>
            <p:nvPr/>
          </p:nvSpPr>
          <p:spPr>
            <a:xfrm>
              <a:off x="5515429" y="-1554242"/>
              <a:ext cx="1161142" cy="2128770"/>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chemeClr val="accent1"/>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00"/>
                                        <p:tgtEl>
                                          <p:spTgt spid="9"/>
                                        </p:tgtEl>
                                      </p:cBhvr>
                                    </p:animEffect>
                                  </p:childTnLst>
                                </p:cTn>
                              </p:par>
                            </p:childTnLst>
                          </p:cTn>
                        </p:par>
                        <p:par>
                          <p:cTn id="8" fill="hold">
                            <p:stCondLst>
                              <p:cond delay="51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
                                        <p:tgtEl>
                                          <p:spTgt spid="13"/>
                                        </p:tgtEl>
                                      </p:cBhvr>
                                    </p:animEffect>
                                  </p:childTnLst>
                                </p:cTn>
                              </p:par>
                            </p:childTnLst>
                          </p:cTn>
                        </p:par>
                        <p:par>
                          <p:cTn id="12" fill="hold">
                            <p:stCondLst>
                              <p:cond delay="101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200"/>
                                        <p:tgtEl>
                                          <p:spTgt spid="10"/>
                                        </p:tgtEl>
                                      </p:cBhvr>
                                    </p:animEffect>
                                  </p:childTnLst>
                                </p:cTn>
                              </p:par>
                            </p:childTnLst>
                          </p:cTn>
                        </p:par>
                        <p:par>
                          <p:cTn id="16" fill="hold">
                            <p:stCondLst>
                              <p:cond delay="1510"/>
                            </p:stCondLst>
                            <p:childTnLst>
                              <p:par>
                                <p:cTn id="17" presetID="1" presetClass="exit" presetSubtype="0" fill="hold" grpId="1" nodeType="after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par>
                          <p:cTn id="19" fill="hold">
                            <p:stCondLst>
                              <p:cond delay="1510"/>
                            </p:stCondLst>
                            <p:childTnLst>
                              <p:par>
                                <p:cTn id="20" presetID="1" presetClass="exit" presetSubtype="0" fill="hold" grpId="1" nodeType="afterEffect">
                                  <p:stCondLst>
                                    <p:cond delay="0"/>
                                  </p:stCondLst>
                                  <p:childTnLst>
                                    <p:set>
                                      <p:cBhvr>
                                        <p:cTn id="21" dur="1" fill="hold">
                                          <p:stCondLst>
                                            <p:cond delay="0"/>
                                          </p:stCondLst>
                                        </p:cTn>
                                        <p:tgtEl>
                                          <p:spTgt spid="13"/>
                                        </p:tgtEl>
                                        <p:attrNameLst>
                                          <p:attrName>style.visibility</p:attrName>
                                        </p:attrNameLst>
                                      </p:cBhvr>
                                      <p:to>
                                        <p:strVal val="hidden"/>
                                      </p:to>
                                    </p:set>
                                  </p:childTnLst>
                                </p:cTn>
                              </p:par>
                            </p:childTnLst>
                          </p:cTn>
                        </p:par>
                        <p:par>
                          <p:cTn id="22" fill="hold">
                            <p:stCondLst>
                              <p:cond delay="1510"/>
                            </p:stCondLst>
                            <p:childTnLst>
                              <p:par>
                                <p:cTn id="23" presetID="1" presetClass="exit" presetSubtype="0" fill="hold" grpId="1" nodeType="after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3" grpId="0" animBg="1"/>
      <p:bldP spid="13"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70865" y="3683635"/>
            <a:ext cx="5544820" cy="185928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302800" y="3683453"/>
            <a:ext cx="710510" cy="710510"/>
          </a:xfrm>
          <a:prstGeom prst="rect">
            <a:avLst/>
          </a:prstGeom>
        </p:spPr>
      </p:pic>
      <p:sp>
        <p:nvSpPr>
          <p:cNvPr id="35" name="TextBox 34"/>
          <p:cNvSpPr txBox="1"/>
          <p:nvPr/>
        </p:nvSpPr>
        <p:spPr>
          <a:xfrm>
            <a:off x="1030229" y="389624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920115" y="4321175"/>
            <a:ext cx="4989195" cy="866775"/>
          </a:xfrm>
          <a:prstGeom prst="rect">
            <a:avLst/>
          </a:prstGeom>
          <a:noFill/>
        </p:spPr>
        <p:txBody>
          <a:bodyPr wrap="square" rtlCol="0">
            <a:noAutofit/>
          </a:bodyPr>
          <a:lstStyle/>
          <a:p>
            <a:pPr>
              <a:lnSpc>
                <a:spcPts val="1700"/>
              </a:lnSpc>
            </a:pPr>
            <a:r>
              <a:rPr lang="en-IN" sz="1400" dirty="0">
                <a:solidFill>
                  <a:schemeClr val="bg1"/>
                </a:solidFill>
              </a:rPr>
              <a:t>SELECT title </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a:p>
            <a:pPr>
              <a:lnSpc>
                <a:spcPts val="1700"/>
              </a:lnSpc>
            </a:pPr>
            <a:r>
              <a:rPr lang="en-IN" sz="1400" dirty="0">
                <a:solidFill>
                  <a:schemeClr val="bg1"/>
                </a:solidFill>
              </a:rPr>
              <a:t>WHERE type='TV Show'</a:t>
            </a:r>
            <a:endParaRPr lang="en-IN" sz="1400" dirty="0">
              <a:solidFill>
                <a:schemeClr val="bg1"/>
              </a:solidFill>
            </a:endParaRPr>
          </a:p>
          <a:p>
            <a:pPr>
              <a:lnSpc>
                <a:spcPts val="1700"/>
              </a:lnSpc>
            </a:pPr>
            <a:r>
              <a:rPr lang="en-IN" sz="1400" dirty="0">
                <a:solidFill>
                  <a:schemeClr val="bg1"/>
                </a:solidFill>
              </a:rPr>
              <a:t>AND release_year=2021;</a:t>
            </a:r>
            <a:endParaRPr lang="en-IN" sz="1400" dirty="0">
              <a:solidFill>
                <a:schemeClr val="bg1"/>
              </a:solidFill>
            </a:endParaRPr>
          </a:p>
        </p:txBody>
      </p:sp>
      <p:sp>
        <p:nvSpPr>
          <p:cNvPr id="40" name="Rectangle: Rounded Corners 39"/>
          <p:cNvSpPr/>
          <p:nvPr/>
        </p:nvSpPr>
        <p:spPr>
          <a:xfrm>
            <a:off x="550863" y="1494414"/>
            <a:ext cx="5545137" cy="1858386"/>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692770"/>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20115" y="2268855"/>
            <a:ext cx="4989195" cy="51054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Q3. Write a query to list TV shows that were released in the year 2021.</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960" y="153220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3" name="Picture 2"/>
          <p:cNvPicPr>
            <a:picLocks noChangeAspect="1"/>
          </p:cNvPicPr>
          <p:nvPr/>
        </p:nvPicPr>
        <p:blipFill>
          <a:blip r:embed="rId6"/>
          <a:stretch>
            <a:fillRect/>
          </a:stretch>
        </p:blipFill>
        <p:spPr>
          <a:xfrm>
            <a:off x="6746240" y="1427480"/>
            <a:ext cx="4361180" cy="49701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70865" y="3683635"/>
            <a:ext cx="5544820" cy="185928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800" y="3683453"/>
            <a:ext cx="710510" cy="710510"/>
          </a:xfrm>
          <a:prstGeom prst="rect">
            <a:avLst/>
          </a:prstGeom>
        </p:spPr>
      </p:pic>
      <p:sp>
        <p:nvSpPr>
          <p:cNvPr id="35" name="TextBox 34"/>
          <p:cNvSpPr txBox="1"/>
          <p:nvPr/>
        </p:nvSpPr>
        <p:spPr>
          <a:xfrm>
            <a:off x="1030229" y="389624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920115" y="4321175"/>
            <a:ext cx="4989195" cy="904875"/>
          </a:xfrm>
          <a:prstGeom prst="rect">
            <a:avLst/>
          </a:prstGeom>
          <a:noFill/>
        </p:spPr>
        <p:txBody>
          <a:bodyPr wrap="square" rtlCol="0">
            <a:noAutofit/>
          </a:bodyPr>
          <a:lstStyle/>
          <a:p>
            <a:pPr>
              <a:lnSpc>
                <a:spcPts val="1700"/>
              </a:lnSpc>
            </a:pPr>
            <a:r>
              <a:rPr lang="en-IN" sz="1400" dirty="0">
                <a:solidFill>
                  <a:schemeClr val="bg1"/>
                </a:solidFill>
              </a:rPr>
              <a:t>SELECT title</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a:p>
            <a:pPr>
              <a:lnSpc>
                <a:spcPts val="1700"/>
              </a:lnSpc>
            </a:pPr>
            <a:r>
              <a:rPr lang="en-IN" sz="1400" dirty="0">
                <a:solidFill>
                  <a:schemeClr val="bg1"/>
                </a:solidFill>
              </a:rPr>
              <a:t>WHERE description LIKE "%family%";</a:t>
            </a:r>
            <a:endParaRPr lang="en-IN" sz="1400" dirty="0">
              <a:solidFill>
                <a:schemeClr val="bg1"/>
              </a:solidFill>
            </a:endParaRPr>
          </a:p>
        </p:txBody>
      </p:sp>
      <p:sp>
        <p:nvSpPr>
          <p:cNvPr id="40" name="Rectangle: Rounded Corners 39"/>
          <p:cNvSpPr/>
          <p:nvPr/>
        </p:nvSpPr>
        <p:spPr>
          <a:xfrm>
            <a:off x="550863" y="1494414"/>
            <a:ext cx="5545137" cy="1858386"/>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692770"/>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20115" y="2268855"/>
            <a:ext cx="4989195" cy="51054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Q4.Write a query to find all titles where the description contains the word family.</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960" y="153220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3" name="Picture 2"/>
          <p:cNvPicPr>
            <a:picLocks noChangeAspect="1"/>
          </p:cNvPicPr>
          <p:nvPr/>
        </p:nvPicPr>
        <p:blipFill>
          <a:blip r:embed="rId4"/>
          <a:stretch>
            <a:fillRect/>
          </a:stretch>
        </p:blipFill>
        <p:spPr>
          <a:xfrm>
            <a:off x="6541135" y="1408430"/>
            <a:ext cx="4210050" cy="47980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70865" y="3683635"/>
            <a:ext cx="5544820" cy="185928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800" y="3683453"/>
            <a:ext cx="710510" cy="710510"/>
          </a:xfrm>
          <a:prstGeom prst="rect">
            <a:avLst/>
          </a:prstGeom>
        </p:spPr>
      </p:pic>
      <p:sp>
        <p:nvSpPr>
          <p:cNvPr id="35" name="TextBox 34"/>
          <p:cNvSpPr txBox="1"/>
          <p:nvPr/>
        </p:nvSpPr>
        <p:spPr>
          <a:xfrm>
            <a:off x="1030229" y="389624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920115" y="4321175"/>
            <a:ext cx="4989195" cy="904875"/>
          </a:xfrm>
          <a:prstGeom prst="rect">
            <a:avLst/>
          </a:prstGeom>
          <a:noFill/>
        </p:spPr>
        <p:txBody>
          <a:bodyPr wrap="square" rtlCol="0">
            <a:noAutofit/>
          </a:bodyPr>
          <a:lstStyle/>
          <a:p>
            <a:pPr>
              <a:lnSpc>
                <a:spcPts val="1700"/>
              </a:lnSpc>
            </a:pPr>
            <a:r>
              <a:rPr lang="en-IN" sz="1400" dirty="0">
                <a:solidFill>
                  <a:schemeClr val="bg1"/>
                </a:solidFill>
              </a:rPr>
              <a:t>SELECT count(title) as No_Of_Titles</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p:txBody>
      </p:sp>
      <p:sp>
        <p:nvSpPr>
          <p:cNvPr id="40" name="Rectangle: Rounded Corners 39"/>
          <p:cNvSpPr/>
          <p:nvPr/>
        </p:nvSpPr>
        <p:spPr>
          <a:xfrm>
            <a:off x="550863" y="1494414"/>
            <a:ext cx="5545137" cy="1858386"/>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692770"/>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20115" y="2268855"/>
            <a:ext cx="4989195" cy="51054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Q5. Write a query to count the total number of titles in the dataset.</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960" y="153220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2" name="Picture 1"/>
          <p:cNvPicPr>
            <a:picLocks noChangeAspect="1"/>
          </p:cNvPicPr>
          <p:nvPr/>
        </p:nvPicPr>
        <p:blipFill>
          <a:blip r:embed="rId4"/>
          <a:stretch>
            <a:fillRect/>
          </a:stretch>
        </p:blipFill>
        <p:spPr>
          <a:xfrm>
            <a:off x="6913245" y="2198370"/>
            <a:ext cx="4057650" cy="21958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70865" y="3108960"/>
            <a:ext cx="5970270" cy="334899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0315" y="3108778"/>
            <a:ext cx="710510" cy="710510"/>
          </a:xfrm>
          <a:prstGeom prst="rect">
            <a:avLst/>
          </a:prstGeom>
        </p:spPr>
      </p:pic>
      <p:sp>
        <p:nvSpPr>
          <p:cNvPr id="35" name="TextBox 34"/>
          <p:cNvSpPr txBox="1"/>
          <p:nvPr/>
        </p:nvSpPr>
        <p:spPr>
          <a:xfrm>
            <a:off x="990859" y="328664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690245" y="3698875"/>
            <a:ext cx="5761355" cy="2389505"/>
          </a:xfrm>
          <a:prstGeom prst="rect">
            <a:avLst/>
          </a:prstGeom>
          <a:noFill/>
        </p:spPr>
        <p:txBody>
          <a:bodyPr wrap="square" rtlCol="0">
            <a:noAutofit/>
          </a:bodyPr>
          <a:lstStyle/>
          <a:p>
            <a:pPr>
              <a:lnSpc>
                <a:spcPts val="1700"/>
              </a:lnSpc>
            </a:pPr>
            <a:r>
              <a:rPr lang="en-IN" sz="1400" dirty="0">
                <a:solidFill>
                  <a:schemeClr val="bg1"/>
                </a:solidFill>
              </a:rPr>
              <a:t>SELECT </a:t>
            </a:r>
            <a:endParaRPr lang="en-IN" sz="1400" dirty="0">
              <a:solidFill>
                <a:schemeClr val="bg1"/>
              </a:solidFill>
            </a:endParaRPr>
          </a:p>
          <a:p>
            <a:pPr>
              <a:lnSpc>
                <a:spcPts val="1700"/>
              </a:lnSpc>
            </a:pPr>
            <a:r>
              <a:rPr lang="en-IN" sz="1400" dirty="0">
                <a:solidFill>
                  <a:schemeClr val="bg1"/>
                </a:solidFill>
              </a:rPr>
              <a:t>    ROUND(AVG(</a:t>
            </a:r>
            <a:endParaRPr lang="en-IN" sz="1400" dirty="0">
              <a:solidFill>
                <a:schemeClr val="bg1"/>
              </a:solidFill>
            </a:endParaRPr>
          </a:p>
          <a:p>
            <a:pPr>
              <a:lnSpc>
                <a:spcPts val="1700"/>
              </a:lnSpc>
            </a:pPr>
            <a:r>
              <a:rPr lang="en-IN" sz="1400" dirty="0">
                <a:solidFill>
                  <a:schemeClr val="bg1"/>
                </a:solidFill>
              </a:rPr>
              <a:t>        CASE </a:t>
            </a:r>
            <a:endParaRPr lang="en-IN" sz="1400" dirty="0">
              <a:solidFill>
                <a:schemeClr val="bg1"/>
              </a:solidFill>
            </a:endParaRPr>
          </a:p>
          <a:p>
            <a:pPr>
              <a:lnSpc>
                <a:spcPts val="1700"/>
              </a:lnSpc>
            </a:pPr>
            <a:r>
              <a:rPr lang="en-IN" sz="1400" dirty="0">
                <a:solidFill>
                  <a:schemeClr val="bg1"/>
                </a:solidFill>
              </a:rPr>
              <a:t>            WHEN duration LIKE '%Season%' THEN CAST(SUBSTRING_INDEX(duration, ' ', 2) AS UNSIGNED) * 400</a:t>
            </a:r>
            <a:endParaRPr lang="en-IN" sz="1400" dirty="0">
              <a:solidFill>
                <a:schemeClr val="bg1"/>
              </a:solidFill>
            </a:endParaRPr>
          </a:p>
          <a:p>
            <a:pPr>
              <a:lnSpc>
                <a:spcPts val="1700"/>
              </a:lnSpc>
            </a:pPr>
            <a:r>
              <a:rPr lang="en-IN" sz="1400" dirty="0">
                <a:solidFill>
                  <a:schemeClr val="bg1"/>
                </a:solidFill>
              </a:rPr>
              <a:t>            ELSE CAST(SUBSTRING_INDEX(duration, ' ', 1) AS UNSIGNED)</a:t>
            </a:r>
            <a:endParaRPr lang="en-IN" sz="1400" dirty="0">
              <a:solidFill>
                <a:schemeClr val="bg1"/>
              </a:solidFill>
            </a:endParaRPr>
          </a:p>
          <a:p>
            <a:pPr>
              <a:lnSpc>
                <a:spcPts val="1700"/>
              </a:lnSpc>
            </a:pPr>
            <a:r>
              <a:rPr lang="en-IN" sz="1400" dirty="0">
                <a:solidFill>
                  <a:schemeClr val="bg1"/>
                </a:solidFill>
              </a:rPr>
              <a:t>        END</a:t>
            </a:r>
            <a:endParaRPr lang="en-IN" sz="1400" dirty="0">
              <a:solidFill>
                <a:schemeClr val="bg1"/>
              </a:solidFill>
            </a:endParaRPr>
          </a:p>
          <a:p>
            <a:pPr>
              <a:lnSpc>
                <a:spcPts val="1700"/>
              </a:lnSpc>
            </a:pPr>
            <a:r>
              <a:rPr lang="en-IN" sz="1400" dirty="0">
                <a:solidFill>
                  <a:schemeClr val="bg1"/>
                </a:solidFill>
              </a:rPr>
              <a:t>    ),0) AS average_duration_minutes</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p:txBody>
      </p:sp>
      <p:sp>
        <p:nvSpPr>
          <p:cNvPr id="40" name="Rectangle: Rounded Corners 39"/>
          <p:cNvSpPr/>
          <p:nvPr/>
        </p:nvSpPr>
        <p:spPr>
          <a:xfrm>
            <a:off x="570865" y="1101725"/>
            <a:ext cx="5970270" cy="1858645"/>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920374" y="1319390"/>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20115" y="1893570"/>
            <a:ext cx="4989195" cy="749935"/>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Q6. Write a query to find the average duration of all movies (in minutes, wherever the season is mentioned, consider 400 minutes per season).</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5250" y="115882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3" name="Picture 2"/>
          <p:cNvPicPr>
            <a:picLocks noChangeAspect="1"/>
          </p:cNvPicPr>
          <p:nvPr/>
        </p:nvPicPr>
        <p:blipFill>
          <a:blip r:embed="rId4"/>
          <a:stretch>
            <a:fillRect/>
          </a:stretch>
        </p:blipFill>
        <p:spPr>
          <a:xfrm>
            <a:off x="7082790" y="2374900"/>
            <a:ext cx="3590290" cy="15233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70865" y="3683635"/>
            <a:ext cx="5544820" cy="227076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800" y="3683453"/>
            <a:ext cx="710510" cy="710510"/>
          </a:xfrm>
          <a:prstGeom prst="rect">
            <a:avLst/>
          </a:prstGeom>
        </p:spPr>
      </p:pic>
      <p:sp>
        <p:nvSpPr>
          <p:cNvPr id="35" name="TextBox 34"/>
          <p:cNvSpPr txBox="1"/>
          <p:nvPr/>
        </p:nvSpPr>
        <p:spPr>
          <a:xfrm>
            <a:off x="1030229" y="389624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920115" y="4321175"/>
            <a:ext cx="4989195" cy="1470025"/>
          </a:xfrm>
          <a:prstGeom prst="rect">
            <a:avLst/>
          </a:prstGeom>
          <a:noFill/>
        </p:spPr>
        <p:txBody>
          <a:bodyPr wrap="square" rtlCol="0">
            <a:noAutofit/>
          </a:bodyPr>
          <a:lstStyle/>
          <a:p>
            <a:pPr>
              <a:lnSpc>
                <a:spcPts val="1700"/>
              </a:lnSpc>
            </a:pPr>
            <a:r>
              <a:rPr lang="en-IN" sz="1400" dirty="0">
                <a:solidFill>
                  <a:schemeClr val="bg1"/>
                </a:solidFill>
              </a:rPr>
              <a:t>SELECT * FROM</a:t>
            </a:r>
            <a:endParaRPr lang="en-IN" sz="1400" dirty="0">
              <a:solidFill>
                <a:schemeClr val="bg1"/>
              </a:solidFill>
            </a:endParaRPr>
          </a:p>
          <a:p>
            <a:pPr>
              <a:lnSpc>
                <a:spcPts val="1700"/>
              </a:lnSpc>
            </a:pPr>
            <a:r>
              <a:rPr lang="en-IN" sz="1400" dirty="0">
                <a:solidFill>
                  <a:schemeClr val="bg1"/>
                </a:solidFill>
              </a:rPr>
              <a:t>(SELECT DENSE_RANK() OVER(ORDER BY date_added DESC) AS Rank_Num,</a:t>
            </a:r>
            <a:endParaRPr lang="en-IN" sz="1400" dirty="0">
              <a:solidFill>
                <a:schemeClr val="bg1"/>
              </a:solidFill>
            </a:endParaRPr>
          </a:p>
          <a:p>
            <a:pPr>
              <a:lnSpc>
                <a:spcPts val="1700"/>
              </a:lnSpc>
            </a:pPr>
            <a:r>
              <a:rPr lang="en-IN" sz="1400" dirty="0">
                <a:solidFill>
                  <a:schemeClr val="bg1"/>
                </a:solidFill>
              </a:rPr>
              <a:t>title,date_added </a:t>
            </a:r>
            <a:endParaRPr lang="en-IN" sz="1400" dirty="0">
              <a:solidFill>
                <a:schemeClr val="bg1"/>
              </a:solidFill>
            </a:endParaRPr>
          </a:p>
          <a:p>
            <a:pPr>
              <a:lnSpc>
                <a:spcPts val="1700"/>
              </a:lnSpc>
            </a:pPr>
            <a:r>
              <a:rPr lang="en-IN" sz="1400" dirty="0">
                <a:solidFill>
                  <a:schemeClr val="bg1"/>
                </a:solidFill>
              </a:rPr>
              <a:t>FROM netflix) AS Derived</a:t>
            </a:r>
            <a:endParaRPr lang="en-IN" sz="1400" dirty="0">
              <a:solidFill>
                <a:schemeClr val="bg1"/>
              </a:solidFill>
            </a:endParaRPr>
          </a:p>
          <a:p>
            <a:pPr>
              <a:lnSpc>
                <a:spcPts val="1700"/>
              </a:lnSpc>
            </a:pPr>
            <a:r>
              <a:rPr lang="en-IN" sz="1400" dirty="0">
                <a:solidFill>
                  <a:schemeClr val="bg1"/>
                </a:solidFill>
              </a:rPr>
              <a:t>WHERE Rank_Num&lt;=5;</a:t>
            </a:r>
            <a:endParaRPr lang="en-IN" sz="1400" dirty="0">
              <a:solidFill>
                <a:schemeClr val="bg1"/>
              </a:solidFill>
            </a:endParaRPr>
          </a:p>
        </p:txBody>
      </p:sp>
      <p:sp>
        <p:nvSpPr>
          <p:cNvPr id="40" name="Rectangle: Rounded Corners 39"/>
          <p:cNvSpPr/>
          <p:nvPr/>
        </p:nvSpPr>
        <p:spPr>
          <a:xfrm>
            <a:off x="550863" y="1494414"/>
            <a:ext cx="5545137" cy="1858386"/>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692770"/>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20115" y="2268855"/>
            <a:ext cx="4989195" cy="51054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Q7. Write a query to list the top 5 latest titles based on the date_added, sorted in descending order.</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960" y="153220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3" name="Picture 2"/>
          <p:cNvPicPr>
            <a:picLocks noChangeAspect="1"/>
          </p:cNvPicPr>
          <p:nvPr/>
        </p:nvPicPr>
        <p:blipFill>
          <a:blip r:embed="rId4"/>
          <a:stretch>
            <a:fillRect/>
          </a:stretch>
        </p:blipFill>
        <p:spPr>
          <a:xfrm>
            <a:off x="6541135" y="1383030"/>
            <a:ext cx="4439285" cy="50101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70865" y="3014980"/>
            <a:ext cx="5544820" cy="334264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800" y="2984318"/>
            <a:ext cx="710510" cy="710510"/>
          </a:xfrm>
          <a:prstGeom prst="rect">
            <a:avLst/>
          </a:prstGeom>
        </p:spPr>
      </p:pic>
      <p:sp>
        <p:nvSpPr>
          <p:cNvPr id="35" name="TextBox 34"/>
          <p:cNvSpPr txBox="1"/>
          <p:nvPr/>
        </p:nvSpPr>
        <p:spPr>
          <a:xfrm>
            <a:off x="1030229" y="314440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862330" y="3429000"/>
            <a:ext cx="4989195" cy="2686050"/>
          </a:xfrm>
          <a:prstGeom prst="rect">
            <a:avLst/>
          </a:prstGeom>
          <a:noFill/>
        </p:spPr>
        <p:txBody>
          <a:bodyPr wrap="square" rtlCol="0">
            <a:noAutofit/>
          </a:bodyPr>
          <a:lstStyle/>
          <a:p>
            <a:pPr>
              <a:lnSpc>
                <a:spcPts val="1700"/>
              </a:lnSpc>
            </a:pPr>
            <a:r>
              <a:rPr lang="en-IN" sz="1400" dirty="0">
                <a:solidFill>
                  <a:schemeClr val="bg1"/>
                </a:solidFill>
              </a:rPr>
              <a:t>CREATE TEMPORARY TABLE Dir_count AS</a:t>
            </a:r>
            <a:endParaRPr lang="en-IN" sz="1400" dirty="0">
              <a:solidFill>
                <a:schemeClr val="bg1"/>
              </a:solidFill>
            </a:endParaRPr>
          </a:p>
          <a:p>
            <a:pPr>
              <a:lnSpc>
                <a:spcPts val="1700"/>
              </a:lnSpc>
            </a:pPr>
            <a:r>
              <a:rPr lang="en-IN" sz="1400" dirty="0">
                <a:solidFill>
                  <a:schemeClr val="bg1"/>
                </a:solidFill>
              </a:rPr>
              <a:t>(SELECT director,count(director) as Count_of</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a:p>
            <a:pPr>
              <a:lnSpc>
                <a:spcPts val="1700"/>
              </a:lnSpc>
            </a:pPr>
            <a:r>
              <a:rPr lang="en-IN" sz="1400" dirty="0">
                <a:solidFill>
                  <a:schemeClr val="bg1"/>
                </a:solidFill>
              </a:rPr>
              <a:t>WHERE director &lt;&gt; 'Unknown'</a:t>
            </a:r>
            <a:endParaRPr lang="en-IN" sz="1400" dirty="0">
              <a:solidFill>
                <a:schemeClr val="bg1"/>
              </a:solidFill>
            </a:endParaRPr>
          </a:p>
          <a:p>
            <a:pPr>
              <a:lnSpc>
                <a:spcPts val="1700"/>
              </a:lnSpc>
            </a:pPr>
            <a:r>
              <a:rPr lang="en-IN" sz="1400" dirty="0">
                <a:solidFill>
                  <a:schemeClr val="bg1"/>
                </a:solidFill>
              </a:rPr>
              <a:t>GROUP BY director);</a:t>
            </a:r>
            <a:endParaRPr lang="en-IN" sz="1400" dirty="0">
              <a:solidFill>
                <a:schemeClr val="bg1"/>
              </a:solidFill>
            </a:endParaRPr>
          </a:p>
          <a:p>
            <a:pPr>
              <a:lnSpc>
                <a:spcPts val="1700"/>
              </a:lnSpc>
            </a:pPr>
            <a:endParaRPr lang="en-IN" sz="1400" dirty="0">
              <a:solidFill>
                <a:schemeClr val="bg1"/>
              </a:solidFill>
            </a:endParaRPr>
          </a:p>
          <a:p>
            <a:pPr>
              <a:lnSpc>
                <a:spcPts val="1700"/>
              </a:lnSpc>
            </a:pPr>
            <a:r>
              <a:rPr lang="en-IN" sz="1400" dirty="0">
                <a:solidFill>
                  <a:schemeClr val="bg1"/>
                </a:solidFill>
              </a:rPr>
              <a:t>select n.show_id,n.title,n.director,d.Count_of as number_of_titles_by_director</a:t>
            </a:r>
            <a:endParaRPr lang="en-IN" sz="1400" dirty="0">
              <a:solidFill>
                <a:schemeClr val="bg1"/>
              </a:solidFill>
            </a:endParaRPr>
          </a:p>
          <a:p>
            <a:pPr>
              <a:lnSpc>
                <a:spcPts val="1700"/>
              </a:lnSpc>
            </a:pPr>
            <a:r>
              <a:rPr lang="en-IN" sz="1400" dirty="0">
                <a:solidFill>
                  <a:schemeClr val="bg1"/>
                </a:solidFill>
              </a:rPr>
              <a:t>FROM netflix n</a:t>
            </a:r>
            <a:endParaRPr lang="en-IN" sz="1400" dirty="0">
              <a:solidFill>
                <a:schemeClr val="bg1"/>
              </a:solidFill>
            </a:endParaRPr>
          </a:p>
          <a:p>
            <a:pPr>
              <a:lnSpc>
                <a:spcPts val="1700"/>
              </a:lnSpc>
            </a:pPr>
            <a:r>
              <a:rPr lang="en-IN" sz="1400" dirty="0">
                <a:solidFill>
                  <a:schemeClr val="bg1"/>
                </a:solidFill>
              </a:rPr>
              <a:t>INNER JOIN Dir_Count d</a:t>
            </a:r>
            <a:endParaRPr lang="en-IN" sz="1400" dirty="0">
              <a:solidFill>
                <a:schemeClr val="bg1"/>
              </a:solidFill>
            </a:endParaRPr>
          </a:p>
          <a:p>
            <a:pPr>
              <a:lnSpc>
                <a:spcPts val="1700"/>
              </a:lnSpc>
            </a:pPr>
            <a:r>
              <a:rPr lang="en-IN" sz="1400" dirty="0">
                <a:solidFill>
                  <a:schemeClr val="bg1"/>
                </a:solidFill>
              </a:rPr>
              <a:t>ON n.director=d.director</a:t>
            </a:r>
            <a:endParaRPr lang="en-IN" sz="1400" dirty="0">
              <a:solidFill>
                <a:schemeClr val="bg1"/>
              </a:solidFill>
            </a:endParaRPr>
          </a:p>
          <a:p>
            <a:pPr>
              <a:lnSpc>
                <a:spcPts val="1700"/>
              </a:lnSpc>
            </a:pPr>
            <a:r>
              <a:rPr lang="en-IN" sz="1400" dirty="0">
                <a:solidFill>
                  <a:schemeClr val="bg1"/>
                </a:solidFill>
              </a:rPr>
              <a:t>ORDER BY n.director;</a:t>
            </a:r>
            <a:endParaRPr lang="en-IN" sz="1400" dirty="0">
              <a:solidFill>
                <a:schemeClr val="bg1"/>
              </a:solidFill>
            </a:endParaRPr>
          </a:p>
        </p:txBody>
      </p:sp>
      <p:sp>
        <p:nvSpPr>
          <p:cNvPr id="40" name="Rectangle: Rounded Corners 39"/>
          <p:cNvSpPr/>
          <p:nvPr/>
        </p:nvSpPr>
        <p:spPr>
          <a:xfrm>
            <a:off x="550863" y="1005464"/>
            <a:ext cx="5545137" cy="1858386"/>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990859" y="1146670"/>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824230" y="1693545"/>
            <a:ext cx="4989195" cy="960755"/>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Q8. Write a query to list all titles along with the number of other titles by the same director. Include columns for show_id, title, director, and number_of_titles_by_director.</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960" y="100515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2" name="Picture 1"/>
          <p:cNvPicPr>
            <a:picLocks noChangeAspect="1"/>
          </p:cNvPicPr>
          <p:nvPr/>
        </p:nvPicPr>
        <p:blipFill>
          <a:blip r:embed="rId4"/>
          <a:stretch>
            <a:fillRect/>
          </a:stretch>
        </p:blipFill>
        <p:spPr>
          <a:xfrm>
            <a:off x="6416675" y="1431290"/>
            <a:ext cx="5126990" cy="50336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70865" y="3683635"/>
            <a:ext cx="5544820" cy="227076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800" y="3683453"/>
            <a:ext cx="710510" cy="710510"/>
          </a:xfrm>
          <a:prstGeom prst="rect">
            <a:avLst/>
          </a:prstGeom>
        </p:spPr>
      </p:pic>
      <p:sp>
        <p:nvSpPr>
          <p:cNvPr id="35" name="TextBox 34"/>
          <p:cNvSpPr txBox="1"/>
          <p:nvPr/>
        </p:nvSpPr>
        <p:spPr>
          <a:xfrm>
            <a:off x="1030229" y="389624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920115" y="4321175"/>
            <a:ext cx="4989195" cy="1470025"/>
          </a:xfrm>
          <a:prstGeom prst="rect">
            <a:avLst/>
          </a:prstGeom>
          <a:noFill/>
        </p:spPr>
        <p:txBody>
          <a:bodyPr wrap="square" rtlCol="0">
            <a:noAutofit/>
          </a:bodyPr>
          <a:lstStyle/>
          <a:p>
            <a:pPr>
              <a:lnSpc>
                <a:spcPts val="1700"/>
              </a:lnSpc>
            </a:pPr>
            <a:r>
              <a:rPr lang="en-IN" sz="1400" dirty="0">
                <a:solidFill>
                  <a:schemeClr val="bg1"/>
                </a:solidFill>
              </a:rPr>
              <a:t>SELECT country,COUNT(title) as No_Of_Titles</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a:p>
            <a:pPr>
              <a:lnSpc>
                <a:spcPts val="1700"/>
              </a:lnSpc>
            </a:pPr>
            <a:r>
              <a:rPr lang="en-IN" sz="1400" dirty="0">
                <a:solidFill>
                  <a:schemeClr val="bg1"/>
                </a:solidFill>
              </a:rPr>
              <a:t>WHERE country &lt;&gt; 'Unknown'</a:t>
            </a:r>
            <a:endParaRPr lang="en-IN" sz="1400" dirty="0">
              <a:solidFill>
                <a:schemeClr val="bg1"/>
              </a:solidFill>
            </a:endParaRPr>
          </a:p>
          <a:p>
            <a:pPr>
              <a:lnSpc>
                <a:spcPts val="1700"/>
              </a:lnSpc>
            </a:pPr>
            <a:r>
              <a:rPr lang="en-IN" sz="1400" dirty="0">
                <a:solidFill>
                  <a:schemeClr val="bg1"/>
                </a:solidFill>
              </a:rPr>
              <a:t>GROUP BY country</a:t>
            </a:r>
            <a:endParaRPr lang="en-IN" sz="1400" dirty="0">
              <a:solidFill>
                <a:schemeClr val="bg1"/>
              </a:solidFill>
            </a:endParaRPr>
          </a:p>
          <a:p>
            <a:pPr>
              <a:lnSpc>
                <a:spcPts val="1700"/>
              </a:lnSpc>
            </a:pPr>
            <a:r>
              <a:rPr lang="en-IN" sz="1400" dirty="0">
                <a:solidFill>
                  <a:schemeClr val="bg1"/>
                </a:solidFill>
              </a:rPr>
              <a:t>ORDER BY COUNT(title) DESC;</a:t>
            </a:r>
            <a:endParaRPr lang="en-IN" sz="1400" dirty="0">
              <a:solidFill>
                <a:schemeClr val="bg1"/>
              </a:solidFill>
            </a:endParaRPr>
          </a:p>
        </p:txBody>
      </p:sp>
      <p:sp>
        <p:nvSpPr>
          <p:cNvPr id="40" name="Rectangle: Rounded Corners 39"/>
          <p:cNvSpPr/>
          <p:nvPr/>
        </p:nvSpPr>
        <p:spPr>
          <a:xfrm>
            <a:off x="550863" y="1494414"/>
            <a:ext cx="5545137" cy="1858386"/>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692770"/>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20115" y="2268855"/>
            <a:ext cx="4989195" cy="51054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Q9.  Write a query to find the total number of titles for each country. Display country and the count of titles.</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960" y="153220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2" name="Picture 1"/>
          <p:cNvPicPr>
            <a:picLocks noChangeAspect="1"/>
          </p:cNvPicPr>
          <p:nvPr/>
        </p:nvPicPr>
        <p:blipFill>
          <a:blip r:embed="rId4"/>
          <a:stretch>
            <a:fillRect/>
          </a:stretch>
        </p:blipFill>
        <p:spPr>
          <a:xfrm>
            <a:off x="6695440" y="1443990"/>
            <a:ext cx="4366260" cy="49618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70865" y="3601085"/>
            <a:ext cx="5544820" cy="252857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93275" y="3619318"/>
            <a:ext cx="710510" cy="710510"/>
          </a:xfrm>
          <a:prstGeom prst="rect">
            <a:avLst/>
          </a:prstGeom>
        </p:spPr>
      </p:pic>
      <p:sp>
        <p:nvSpPr>
          <p:cNvPr id="35" name="TextBox 34"/>
          <p:cNvSpPr txBox="1"/>
          <p:nvPr/>
        </p:nvSpPr>
        <p:spPr>
          <a:xfrm>
            <a:off x="1030229" y="3701296"/>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920115" y="4144010"/>
            <a:ext cx="4989195" cy="1764030"/>
          </a:xfrm>
          <a:prstGeom prst="rect">
            <a:avLst/>
          </a:prstGeom>
          <a:noFill/>
        </p:spPr>
        <p:txBody>
          <a:bodyPr wrap="square" rtlCol="0">
            <a:noAutofit/>
          </a:bodyPr>
          <a:lstStyle/>
          <a:p>
            <a:pPr>
              <a:lnSpc>
                <a:spcPts val="1700"/>
              </a:lnSpc>
            </a:pPr>
            <a:r>
              <a:rPr lang="en-IN" sz="1400" dirty="0">
                <a:solidFill>
                  <a:schemeClr val="bg1"/>
                </a:solidFill>
              </a:rPr>
              <a:t>SELECT title,</a:t>
            </a:r>
            <a:endParaRPr lang="en-IN" sz="1400" dirty="0">
              <a:solidFill>
                <a:schemeClr val="bg1"/>
              </a:solidFill>
            </a:endParaRPr>
          </a:p>
          <a:p>
            <a:pPr>
              <a:lnSpc>
                <a:spcPts val="1700"/>
              </a:lnSpc>
            </a:pPr>
            <a:r>
              <a:rPr lang="en-IN" sz="1400" dirty="0">
                <a:solidFill>
                  <a:schemeClr val="bg1"/>
                </a:solidFill>
              </a:rPr>
              <a:t>CASE</a:t>
            </a:r>
            <a:endParaRPr lang="en-IN" sz="1400" dirty="0">
              <a:solidFill>
                <a:schemeClr val="bg1"/>
              </a:solidFill>
            </a:endParaRPr>
          </a:p>
          <a:p>
            <a:pPr>
              <a:lnSpc>
                <a:spcPts val="1700"/>
              </a:lnSpc>
            </a:pPr>
            <a:r>
              <a:rPr lang="en-US" altLang="en-IN" sz="1400" dirty="0">
                <a:solidFill>
                  <a:schemeClr val="bg1"/>
                </a:solidFill>
              </a:rPr>
              <a:t>      </a:t>
            </a:r>
            <a:r>
              <a:rPr lang="en-IN" sz="1400" dirty="0">
                <a:solidFill>
                  <a:schemeClr val="bg1"/>
                </a:solidFill>
              </a:rPr>
              <a:t>WHEN rating IN ('G', 'PG', 'PG-13') THEN 'Family'</a:t>
            </a:r>
            <a:endParaRPr lang="en-IN" sz="1400" dirty="0">
              <a:solidFill>
                <a:schemeClr val="bg1"/>
              </a:solidFill>
            </a:endParaRPr>
          </a:p>
          <a:p>
            <a:pPr>
              <a:lnSpc>
                <a:spcPts val="1700"/>
              </a:lnSpc>
            </a:pPr>
            <a:r>
              <a:rPr lang="en-IN" sz="1400" dirty="0">
                <a:solidFill>
                  <a:schemeClr val="bg1"/>
                </a:solidFill>
              </a:rPr>
              <a:t>    </a:t>
            </a:r>
            <a:r>
              <a:rPr lang="en-US" altLang="en-IN" sz="1400" dirty="0">
                <a:solidFill>
                  <a:schemeClr val="bg1"/>
                </a:solidFill>
              </a:rPr>
              <a:t>  </a:t>
            </a:r>
            <a:r>
              <a:rPr lang="en-IN" sz="1400" dirty="0">
                <a:solidFill>
                  <a:schemeClr val="bg1"/>
                </a:solidFill>
              </a:rPr>
              <a:t>WHEN rating IN ('TV-Y', 'TV-Y7', 'TV-G') THEN 'Kids'</a:t>
            </a:r>
            <a:endParaRPr lang="en-IN" sz="1400" dirty="0">
              <a:solidFill>
                <a:schemeClr val="bg1"/>
              </a:solidFill>
            </a:endParaRPr>
          </a:p>
          <a:p>
            <a:pPr>
              <a:lnSpc>
                <a:spcPts val="1700"/>
              </a:lnSpc>
            </a:pPr>
            <a:r>
              <a:rPr lang="en-IN" sz="1400" dirty="0">
                <a:solidFill>
                  <a:schemeClr val="bg1"/>
                </a:solidFill>
              </a:rPr>
              <a:t>    </a:t>
            </a:r>
            <a:r>
              <a:rPr lang="en-US" altLang="en-IN" sz="1400" dirty="0">
                <a:solidFill>
                  <a:schemeClr val="bg1"/>
                </a:solidFill>
              </a:rPr>
              <a:t>  </a:t>
            </a:r>
            <a:r>
              <a:rPr lang="en-IN" sz="1400" dirty="0">
                <a:solidFill>
                  <a:schemeClr val="bg1"/>
                </a:solidFill>
              </a:rPr>
              <a:t>ELSE 'Adult'</a:t>
            </a:r>
            <a:endParaRPr lang="en-IN" sz="1400" dirty="0">
              <a:solidFill>
                <a:schemeClr val="bg1"/>
              </a:solidFill>
            </a:endParaRPr>
          </a:p>
          <a:p>
            <a:pPr>
              <a:lnSpc>
                <a:spcPts val="1700"/>
              </a:lnSpc>
            </a:pPr>
            <a:r>
              <a:rPr lang="en-IN" sz="1400" dirty="0">
                <a:solidFill>
                  <a:schemeClr val="bg1"/>
                </a:solidFill>
              </a:rPr>
              <a:t>END AS Film_Type</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p:txBody>
      </p:sp>
      <p:sp>
        <p:nvSpPr>
          <p:cNvPr id="40" name="Rectangle: Rounded Corners 39"/>
          <p:cNvSpPr/>
          <p:nvPr/>
        </p:nvSpPr>
        <p:spPr>
          <a:xfrm>
            <a:off x="550863" y="1177549"/>
            <a:ext cx="5545137" cy="1858386"/>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920374" y="1327010"/>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20115" y="1735455"/>
            <a:ext cx="4989195" cy="51054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Q10.  Write a query using a CASE statement to categorize titles into three categories based on their rating: Family for ratings G, PG, PG-13, Kids for TV-Y, TV-Y7, TV-G, and Adult for all other ratings.</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960" y="124391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3" name="Picture 2"/>
          <p:cNvPicPr>
            <a:picLocks noChangeAspect="1"/>
          </p:cNvPicPr>
          <p:nvPr/>
        </p:nvPicPr>
        <p:blipFill>
          <a:blip r:embed="rId4"/>
          <a:stretch>
            <a:fillRect/>
          </a:stretch>
        </p:blipFill>
        <p:spPr>
          <a:xfrm>
            <a:off x="6541135" y="1358900"/>
            <a:ext cx="4700270" cy="49161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89915" y="2838450"/>
            <a:ext cx="5544820" cy="348361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800" y="2921453"/>
            <a:ext cx="710510" cy="710510"/>
          </a:xfrm>
          <a:prstGeom prst="rect">
            <a:avLst/>
          </a:prstGeom>
        </p:spPr>
      </p:pic>
      <p:sp>
        <p:nvSpPr>
          <p:cNvPr id="35" name="TextBox 34"/>
          <p:cNvSpPr txBox="1"/>
          <p:nvPr/>
        </p:nvSpPr>
        <p:spPr>
          <a:xfrm>
            <a:off x="1030229" y="298184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862330" y="3429000"/>
            <a:ext cx="4989195" cy="2727325"/>
          </a:xfrm>
          <a:prstGeom prst="rect">
            <a:avLst/>
          </a:prstGeom>
          <a:noFill/>
        </p:spPr>
        <p:txBody>
          <a:bodyPr wrap="square" rtlCol="0">
            <a:noAutofit/>
          </a:bodyPr>
          <a:lstStyle/>
          <a:p>
            <a:pPr>
              <a:lnSpc>
                <a:spcPts val="1700"/>
              </a:lnSpc>
            </a:pPr>
            <a:r>
              <a:rPr lang="en-IN" sz="1400" dirty="0">
                <a:solidFill>
                  <a:schemeClr val="bg1"/>
                </a:solidFill>
              </a:rPr>
              <a:t>ALTER TABLE netflix</a:t>
            </a:r>
            <a:endParaRPr lang="en-IN" sz="1400" dirty="0">
              <a:solidFill>
                <a:schemeClr val="bg1"/>
              </a:solidFill>
            </a:endParaRPr>
          </a:p>
          <a:p>
            <a:pPr>
              <a:lnSpc>
                <a:spcPts val="1700"/>
              </a:lnSpc>
            </a:pPr>
            <a:r>
              <a:rPr lang="en-IN" sz="1400" dirty="0">
                <a:solidFill>
                  <a:schemeClr val="bg1"/>
                </a:solidFill>
              </a:rPr>
              <a:t>ADD COLUMN title_length INT;</a:t>
            </a:r>
            <a:endParaRPr lang="en-IN" sz="1400" dirty="0">
              <a:solidFill>
                <a:schemeClr val="bg1"/>
              </a:solidFill>
            </a:endParaRPr>
          </a:p>
          <a:p>
            <a:pPr>
              <a:lnSpc>
                <a:spcPts val="1700"/>
              </a:lnSpc>
            </a:pPr>
            <a:endParaRPr lang="en-IN" sz="1400" dirty="0">
              <a:solidFill>
                <a:schemeClr val="bg1"/>
              </a:solidFill>
            </a:endParaRPr>
          </a:p>
          <a:p>
            <a:pPr>
              <a:lnSpc>
                <a:spcPts val="1700"/>
              </a:lnSpc>
            </a:pPr>
            <a:r>
              <a:rPr lang="en-IN" sz="1400" dirty="0">
                <a:solidFill>
                  <a:schemeClr val="bg1"/>
                </a:solidFill>
              </a:rPr>
              <a:t>UPDATE netflix</a:t>
            </a:r>
            <a:endParaRPr lang="en-IN" sz="1400" dirty="0">
              <a:solidFill>
                <a:schemeClr val="bg1"/>
              </a:solidFill>
            </a:endParaRPr>
          </a:p>
          <a:p>
            <a:pPr>
              <a:lnSpc>
                <a:spcPts val="1700"/>
              </a:lnSpc>
            </a:pPr>
            <a:r>
              <a:rPr lang="en-IN" sz="1400" dirty="0">
                <a:solidFill>
                  <a:schemeClr val="bg1"/>
                </a:solidFill>
              </a:rPr>
              <a:t>SET title_length = </a:t>
            </a:r>
            <a:endParaRPr lang="en-IN" sz="1400" dirty="0">
              <a:solidFill>
                <a:schemeClr val="bg1"/>
              </a:solidFill>
            </a:endParaRPr>
          </a:p>
          <a:p>
            <a:pPr>
              <a:lnSpc>
                <a:spcPts val="1700"/>
              </a:lnSpc>
            </a:pPr>
            <a:r>
              <a:rPr lang="en-IN" sz="1400" dirty="0">
                <a:solidFill>
                  <a:schemeClr val="bg1"/>
                </a:solidFill>
              </a:rPr>
              <a:t>CASE </a:t>
            </a:r>
            <a:endParaRPr lang="en-IN" sz="1400" dirty="0">
              <a:solidFill>
                <a:schemeClr val="bg1"/>
              </a:solidFill>
            </a:endParaRPr>
          </a:p>
          <a:p>
            <a:pPr>
              <a:lnSpc>
                <a:spcPts val="1700"/>
              </a:lnSpc>
            </a:pPr>
            <a:r>
              <a:rPr lang="en-US" altLang="en-IN" sz="1400" dirty="0">
                <a:solidFill>
                  <a:schemeClr val="bg1"/>
                </a:solidFill>
              </a:rPr>
              <a:t>       </a:t>
            </a:r>
            <a:r>
              <a:rPr lang="en-IN" sz="1400" dirty="0">
                <a:solidFill>
                  <a:schemeClr val="bg1"/>
                </a:solidFill>
              </a:rPr>
              <a:t>WHEN title='Unknown' THEN NULL</a:t>
            </a:r>
            <a:endParaRPr lang="en-IN" sz="1400" dirty="0">
              <a:solidFill>
                <a:schemeClr val="bg1"/>
              </a:solidFill>
            </a:endParaRPr>
          </a:p>
          <a:p>
            <a:pPr>
              <a:lnSpc>
                <a:spcPts val="1700"/>
              </a:lnSpc>
            </a:pPr>
            <a:r>
              <a:rPr lang="en-IN" sz="1400" dirty="0">
                <a:solidFill>
                  <a:schemeClr val="bg1"/>
                </a:solidFill>
              </a:rPr>
              <a:t>    </a:t>
            </a:r>
            <a:r>
              <a:rPr lang="en-US" altLang="en-IN" sz="1400" dirty="0">
                <a:solidFill>
                  <a:schemeClr val="bg1"/>
                </a:solidFill>
              </a:rPr>
              <a:t>   </a:t>
            </a:r>
            <a:r>
              <a:rPr lang="en-IN" sz="1400" dirty="0">
                <a:solidFill>
                  <a:schemeClr val="bg1"/>
                </a:solidFill>
              </a:rPr>
              <a:t>ELSE LENGTH(title)</a:t>
            </a:r>
            <a:endParaRPr lang="en-IN" sz="1400" dirty="0">
              <a:solidFill>
                <a:schemeClr val="bg1"/>
              </a:solidFill>
            </a:endParaRPr>
          </a:p>
          <a:p>
            <a:pPr>
              <a:lnSpc>
                <a:spcPts val="1700"/>
              </a:lnSpc>
            </a:pPr>
            <a:r>
              <a:rPr lang="en-IN" sz="1400" dirty="0">
                <a:solidFill>
                  <a:schemeClr val="bg1"/>
                </a:solidFill>
              </a:rPr>
              <a:t>END;</a:t>
            </a:r>
            <a:endParaRPr lang="en-IN" sz="1400" dirty="0">
              <a:solidFill>
                <a:schemeClr val="bg1"/>
              </a:solidFill>
            </a:endParaRPr>
          </a:p>
          <a:p>
            <a:pPr>
              <a:lnSpc>
                <a:spcPts val="1700"/>
              </a:lnSpc>
            </a:pPr>
            <a:endParaRPr lang="en-IN" sz="1400" dirty="0">
              <a:solidFill>
                <a:schemeClr val="bg1"/>
              </a:solidFill>
            </a:endParaRPr>
          </a:p>
          <a:p>
            <a:pPr>
              <a:lnSpc>
                <a:spcPts val="1700"/>
              </a:lnSpc>
            </a:pPr>
            <a:r>
              <a:rPr lang="en-IN" sz="1400" dirty="0">
                <a:solidFill>
                  <a:schemeClr val="bg1"/>
                </a:solidFill>
              </a:rPr>
              <a:t>SELECT title,title_length </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p:txBody>
      </p:sp>
      <p:sp>
        <p:nvSpPr>
          <p:cNvPr id="40" name="Rectangle: Rounded Corners 39"/>
          <p:cNvSpPr/>
          <p:nvPr/>
        </p:nvSpPr>
        <p:spPr>
          <a:xfrm>
            <a:off x="551180" y="1339850"/>
            <a:ext cx="5544820" cy="1371600"/>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532115"/>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90600" y="1945640"/>
            <a:ext cx="4989195" cy="59690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Q11.  Write a query to add a new column title_length to the titles table that calculates the length of each title.</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230" y="1339798"/>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4" name="Picture 3"/>
          <p:cNvPicPr>
            <a:picLocks noChangeAspect="1"/>
          </p:cNvPicPr>
          <p:nvPr/>
        </p:nvPicPr>
        <p:blipFill>
          <a:blip r:embed="rId4"/>
          <a:stretch>
            <a:fillRect/>
          </a:stretch>
        </p:blipFill>
        <p:spPr>
          <a:xfrm>
            <a:off x="6541135" y="1427480"/>
            <a:ext cx="4891405" cy="48945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89915" y="2838450"/>
            <a:ext cx="5544820" cy="377063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800" y="2921453"/>
            <a:ext cx="710510" cy="710510"/>
          </a:xfrm>
          <a:prstGeom prst="rect">
            <a:avLst/>
          </a:prstGeom>
        </p:spPr>
      </p:pic>
      <p:sp>
        <p:nvSpPr>
          <p:cNvPr id="35" name="TextBox 34"/>
          <p:cNvSpPr txBox="1"/>
          <p:nvPr/>
        </p:nvSpPr>
        <p:spPr>
          <a:xfrm>
            <a:off x="1030229" y="298184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862330" y="3429000"/>
            <a:ext cx="4989195" cy="2966085"/>
          </a:xfrm>
          <a:prstGeom prst="rect">
            <a:avLst/>
          </a:prstGeom>
          <a:noFill/>
        </p:spPr>
        <p:txBody>
          <a:bodyPr wrap="square" rtlCol="0">
            <a:noAutofit/>
          </a:bodyPr>
          <a:lstStyle/>
          <a:p>
            <a:pPr>
              <a:lnSpc>
                <a:spcPts val="1700"/>
              </a:lnSpc>
            </a:pPr>
            <a:r>
              <a:rPr lang="en-IN" sz="1400" dirty="0">
                <a:solidFill>
                  <a:schemeClr val="bg1"/>
                </a:solidFill>
              </a:rPr>
              <a:t>SELECT title,duration,duration_in_min</a:t>
            </a:r>
            <a:endParaRPr lang="en-IN" sz="1400" dirty="0">
              <a:solidFill>
                <a:schemeClr val="bg1"/>
              </a:solidFill>
            </a:endParaRPr>
          </a:p>
          <a:p>
            <a:pPr>
              <a:lnSpc>
                <a:spcPts val="1700"/>
              </a:lnSpc>
            </a:pPr>
            <a:r>
              <a:rPr lang="en-IN" sz="1400" dirty="0">
                <a:solidFill>
                  <a:schemeClr val="bg1"/>
                </a:solidFill>
              </a:rPr>
              <a:t>FROM</a:t>
            </a:r>
            <a:endParaRPr lang="en-IN" sz="1400" dirty="0">
              <a:solidFill>
                <a:schemeClr val="bg1"/>
              </a:solidFill>
            </a:endParaRPr>
          </a:p>
          <a:p>
            <a:pPr>
              <a:lnSpc>
                <a:spcPts val="1700"/>
              </a:lnSpc>
            </a:pPr>
            <a:r>
              <a:rPr lang="en-IN" sz="1400" dirty="0">
                <a:solidFill>
                  <a:schemeClr val="bg1"/>
                </a:solidFill>
              </a:rPr>
              <a:t>(SELECT title,duration,</a:t>
            </a:r>
            <a:endParaRPr lang="en-IN" sz="1400" dirty="0">
              <a:solidFill>
                <a:schemeClr val="bg1"/>
              </a:solidFill>
            </a:endParaRPr>
          </a:p>
          <a:p>
            <a:pPr>
              <a:lnSpc>
                <a:spcPts val="1700"/>
              </a:lnSpc>
            </a:pPr>
            <a:r>
              <a:rPr lang="en-IN" sz="1400" dirty="0">
                <a:solidFill>
                  <a:schemeClr val="bg1"/>
                </a:solidFill>
              </a:rPr>
              <a:t>CASE</a:t>
            </a:r>
            <a:endParaRPr lang="en-IN" sz="1400" dirty="0">
              <a:solidFill>
                <a:schemeClr val="bg1"/>
              </a:solidFill>
            </a:endParaRPr>
          </a:p>
          <a:p>
            <a:pPr>
              <a:lnSpc>
                <a:spcPts val="1700"/>
              </a:lnSpc>
            </a:pPr>
            <a:r>
              <a:rPr lang="en-US" altLang="en-IN" sz="1400" dirty="0">
                <a:solidFill>
                  <a:schemeClr val="bg1"/>
                </a:solidFill>
              </a:rPr>
              <a:t>    </a:t>
            </a:r>
            <a:r>
              <a:rPr lang="en-IN" sz="1400" dirty="0">
                <a:solidFill>
                  <a:schemeClr val="bg1"/>
                </a:solidFill>
              </a:rPr>
              <a:t>WHEN duration LIKE "%Season%" THEN </a:t>
            </a:r>
            <a:r>
              <a:rPr lang="en-US" altLang="en-IN" sz="1400" dirty="0">
                <a:solidFill>
                  <a:schemeClr val="bg1"/>
                </a:solidFill>
              </a:rPr>
              <a:t>     	</a:t>
            </a:r>
            <a:r>
              <a:rPr lang="en-IN" sz="1400" dirty="0">
                <a:solidFill>
                  <a:schemeClr val="bg1"/>
                </a:solidFill>
              </a:rPr>
              <a:t>CAST(SUBSTRING_INDEX(duration,' ',1) AS </a:t>
            </a:r>
            <a:r>
              <a:rPr lang="en-US" altLang="en-IN" sz="1400" dirty="0">
                <a:solidFill>
                  <a:schemeClr val="bg1"/>
                </a:solidFill>
              </a:rPr>
              <a:t>	</a:t>
            </a:r>
            <a:r>
              <a:rPr lang="en-IN" sz="1400" dirty="0">
                <a:solidFill>
                  <a:schemeClr val="bg1"/>
                </a:solidFill>
              </a:rPr>
              <a:t>UNSIGNED)*400</a:t>
            </a:r>
            <a:endParaRPr lang="en-IN" sz="1400" dirty="0">
              <a:solidFill>
                <a:schemeClr val="bg1"/>
              </a:solidFill>
            </a:endParaRPr>
          </a:p>
          <a:p>
            <a:pPr>
              <a:lnSpc>
                <a:spcPts val="1700"/>
              </a:lnSpc>
            </a:pPr>
            <a:r>
              <a:rPr lang="en-IN" sz="1400" dirty="0">
                <a:solidFill>
                  <a:schemeClr val="bg1"/>
                </a:solidFill>
              </a:rPr>
              <a:t>    ELSE CAST(SUBSTRING_INDEX(duration,' ',1) AS </a:t>
            </a:r>
            <a:r>
              <a:rPr lang="en-US" altLang="en-IN" sz="1400" dirty="0">
                <a:solidFill>
                  <a:schemeClr val="bg1"/>
                </a:solidFill>
              </a:rPr>
              <a:t>	</a:t>
            </a:r>
            <a:r>
              <a:rPr lang="en-IN" sz="1400" dirty="0">
                <a:solidFill>
                  <a:schemeClr val="bg1"/>
                </a:solidFill>
              </a:rPr>
              <a:t>UNSIGNED)</a:t>
            </a:r>
            <a:endParaRPr lang="en-IN" sz="1400" dirty="0">
              <a:solidFill>
                <a:schemeClr val="bg1"/>
              </a:solidFill>
            </a:endParaRPr>
          </a:p>
          <a:p>
            <a:pPr>
              <a:lnSpc>
                <a:spcPts val="1700"/>
              </a:lnSpc>
            </a:pPr>
            <a:r>
              <a:rPr lang="en-IN" sz="1400" dirty="0">
                <a:solidFill>
                  <a:schemeClr val="bg1"/>
                </a:solidFill>
              </a:rPr>
              <a:t>END AS duration_in_min</a:t>
            </a:r>
            <a:endParaRPr lang="en-IN" sz="1400" dirty="0">
              <a:solidFill>
                <a:schemeClr val="bg1"/>
              </a:solidFill>
            </a:endParaRPr>
          </a:p>
          <a:p>
            <a:pPr>
              <a:lnSpc>
                <a:spcPts val="1700"/>
              </a:lnSpc>
            </a:pPr>
            <a:r>
              <a:rPr lang="en-IN" sz="1400" dirty="0">
                <a:solidFill>
                  <a:schemeClr val="bg1"/>
                </a:solidFill>
              </a:rPr>
              <a:t>FROM netflix) AS derived</a:t>
            </a:r>
            <a:endParaRPr lang="en-IN" sz="1400" dirty="0">
              <a:solidFill>
                <a:schemeClr val="bg1"/>
              </a:solidFill>
            </a:endParaRPr>
          </a:p>
          <a:p>
            <a:pPr>
              <a:lnSpc>
                <a:spcPts val="1700"/>
              </a:lnSpc>
            </a:pPr>
            <a:r>
              <a:rPr lang="en-IN" sz="1400" dirty="0">
                <a:solidFill>
                  <a:schemeClr val="bg1"/>
                </a:solidFill>
              </a:rPr>
              <a:t>ORDER BY duration_in_min DESC</a:t>
            </a:r>
            <a:endParaRPr lang="en-IN" sz="1400" dirty="0">
              <a:solidFill>
                <a:schemeClr val="bg1"/>
              </a:solidFill>
            </a:endParaRPr>
          </a:p>
          <a:p>
            <a:pPr>
              <a:lnSpc>
                <a:spcPts val="1700"/>
              </a:lnSpc>
            </a:pPr>
            <a:r>
              <a:rPr lang="en-IN" sz="1400" dirty="0">
                <a:solidFill>
                  <a:schemeClr val="bg1"/>
                </a:solidFill>
              </a:rPr>
              <a:t>LIMIT 1;</a:t>
            </a:r>
            <a:endParaRPr lang="en-IN" sz="1400" dirty="0">
              <a:solidFill>
                <a:schemeClr val="bg1"/>
              </a:solidFill>
            </a:endParaRPr>
          </a:p>
        </p:txBody>
      </p:sp>
      <p:sp>
        <p:nvSpPr>
          <p:cNvPr id="40" name="Rectangle: Rounded Corners 39"/>
          <p:cNvSpPr/>
          <p:nvPr/>
        </p:nvSpPr>
        <p:spPr>
          <a:xfrm>
            <a:off x="551180" y="1339850"/>
            <a:ext cx="5544820" cy="1371600"/>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532115"/>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90600" y="1945640"/>
            <a:ext cx="4989195" cy="59690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Q12.  Write a query using an advanced function to find the title with the longest duration in minutes.</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230" y="1339798"/>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2" name="Picture 1"/>
          <p:cNvPicPr>
            <a:picLocks noChangeAspect="1"/>
          </p:cNvPicPr>
          <p:nvPr/>
        </p:nvPicPr>
        <p:blipFill>
          <a:blip r:embed="rId4"/>
          <a:stretch>
            <a:fillRect/>
          </a:stretch>
        </p:blipFill>
        <p:spPr>
          <a:xfrm>
            <a:off x="6414135" y="2331720"/>
            <a:ext cx="5304790" cy="1300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0863" y="607779"/>
            <a:ext cx="4796810" cy="8794194"/>
            <a:chOff x="9748769" y="1666875"/>
            <a:chExt cx="1922049" cy="3523773"/>
          </a:xfrm>
        </p:grpSpPr>
        <p:sp>
          <p:nvSpPr>
            <p:cNvPr id="9" name="Freeform: Shape 8"/>
            <p:cNvSpPr/>
            <p:nvPr/>
          </p:nvSpPr>
          <p:spPr>
            <a:xfrm>
              <a:off x="9748769"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10" name="Freeform: Shape 9"/>
            <p:cNvSpPr/>
            <p:nvPr/>
          </p:nvSpPr>
          <p:spPr>
            <a:xfrm>
              <a:off x="10950062"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13" name="Freeform: Shape 12"/>
            <p:cNvSpPr/>
            <p:nvPr/>
          </p:nvSpPr>
          <p:spPr>
            <a:xfrm>
              <a:off x="9748769" y="1666875"/>
              <a:ext cx="1922049" cy="3523773"/>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chemeClr val="accent1"/>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a:p>
          </p:txBody>
        </p:sp>
      </p:grpSp>
      <p:grpSp>
        <p:nvGrpSpPr>
          <p:cNvPr id="3" name="Group 2"/>
          <p:cNvGrpSpPr/>
          <p:nvPr/>
        </p:nvGrpSpPr>
        <p:grpSpPr>
          <a:xfrm>
            <a:off x="10212964" y="500256"/>
            <a:ext cx="1428174" cy="384304"/>
            <a:chOff x="3283107" y="2671620"/>
            <a:chExt cx="5622870" cy="1513045"/>
          </a:xfrm>
          <a:solidFill>
            <a:schemeClr val="accent1"/>
          </a:solidFill>
        </p:grpSpPr>
        <p:sp>
          <p:nvSpPr>
            <p:cNvPr id="7" name="Freeform: Shape 6"/>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8" name="Freeform: Shape 7"/>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1" name="Freeform: Shape 10"/>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2" name="Freeform: Shape 11"/>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20" name="Freeform: Shape 19"/>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23" name="Picture Placeholder 22" descr="A toy bear sitting in a movie theater&#10;&#10;Description automatically generated"/>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 b="3"/>
          <a:stretch>
            <a:fillRect/>
          </a:stretch>
        </p:blipFill>
        <p:spPr>
          <a:xfrm>
            <a:off x="7754257" y="3737834"/>
            <a:ext cx="4005943" cy="3120166"/>
          </a:xfrm>
        </p:spPr>
      </p:pic>
      <p:sp>
        <p:nvSpPr>
          <p:cNvPr id="25" name="Title 24"/>
          <p:cNvSpPr>
            <a:spLocks noGrp="1"/>
          </p:cNvSpPr>
          <p:nvPr>
            <p:ph type="title"/>
          </p:nvPr>
        </p:nvSpPr>
        <p:spPr>
          <a:xfrm>
            <a:off x="6096000" y="1612900"/>
            <a:ext cx="5726430" cy="1507490"/>
          </a:xfrm>
        </p:spPr>
        <p:txBody>
          <a:bodyPr/>
          <a:lstStyle/>
          <a:p>
            <a:pPr algn="l" fontAlgn="b"/>
            <a:r>
              <a:rPr lang="en-US" sz="4000" b="1" i="0" u="none" strike="noStrike" dirty="0">
                <a:solidFill>
                  <a:schemeClr val="accent1"/>
                </a:solidFill>
                <a:effectLst/>
                <a:latin typeface="+mn-lt"/>
              </a:rPr>
              <a:t>Netflix</a:t>
            </a:r>
            <a:r>
              <a:rPr lang="en-US" sz="4000" b="1" i="0" u="none" strike="noStrike" dirty="0">
                <a:solidFill>
                  <a:schemeClr val="bg1"/>
                </a:solidFill>
                <a:effectLst/>
                <a:latin typeface="+mn-lt"/>
              </a:rPr>
              <a:t> Data Analaysis Using SQL</a:t>
            </a:r>
            <a:endParaRPr lang="en-US" sz="4000" b="1" i="0" u="none" strike="noStrike" dirty="0">
              <a:solidFill>
                <a:schemeClr val="bg1"/>
              </a:solidFill>
              <a:effectLst/>
              <a:latin typeface="+mn-lt"/>
            </a:endParaRPr>
          </a:p>
        </p:txBody>
      </p:sp>
      <p:sp>
        <p:nvSpPr>
          <p:cNvPr id="4" name="Content Placeholder 3"/>
          <p:cNvSpPr/>
          <p:nvPr>
            <p:ph sz="quarter" idx="11"/>
          </p:nvPr>
        </p:nvSpPr>
        <p:spPr>
          <a:xfrm>
            <a:off x="6096000" y="3120166"/>
            <a:ext cx="4005943" cy="283210"/>
          </a:xfrm>
        </p:spPr>
        <p:txBody>
          <a:bodyPr/>
          <a:p>
            <a:r>
              <a:rPr lang="en-US" altLang="en-GB" sz="1200"/>
              <a:t>SHAIK MOHAMMED IKRAM</a:t>
            </a:r>
            <a:endParaRPr lang="en-US" altLang="en-GB"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89915" y="2981325"/>
            <a:ext cx="5544820" cy="2752725"/>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800" y="2950028"/>
            <a:ext cx="710510" cy="710510"/>
          </a:xfrm>
          <a:prstGeom prst="rect">
            <a:avLst/>
          </a:prstGeom>
        </p:spPr>
      </p:pic>
      <p:sp>
        <p:nvSpPr>
          <p:cNvPr id="35" name="TextBox 34"/>
          <p:cNvSpPr txBox="1"/>
          <p:nvPr/>
        </p:nvSpPr>
        <p:spPr>
          <a:xfrm>
            <a:off x="1030229" y="307709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824230" y="3495675"/>
            <a:ext cx="4989195" cy="2161540"/>
          </a:xfrm>
          <a:prstGeom prst="rect">
            <a:avLst/>
          </a:prstGeom>
          <a:noFill/>
        </p:spPr>
        <p:txBody>
          <a:bodyPr wrap="square" rtlCol="0">
            <a:noAutofit/>
          </a:bodyPr>
          <a:lstStyle/>
          <a:p>
            <a:pPr>
              <a:lnSpc>
                <a:spcPts val="1700"/>
              </a:lnSpc>
            </a:pPr>
            <a:r>
              <a:rPr lang="en-IN" sz="1400" dirty="0">
                <a:solidFill>
                  <a:schemeClr val="bg1"/>
                </a:solidFill>
              </a:rPr>
              <a:t>CREATE VIEW RecentTitle AS</a:t>
            </a:r>
            <a:endParaRPr lang="en-IN" sz="1400" dirty="0">
              <a:solidFill>
                <a:schemeClr val="bg1"/>
              </a:solidFill>
            </a:endParaRPr>
          </a:p>
          <a:p>
            <a:pPr>
              <a:lnSpc>
                <a:spcPts val="1700"/>
              </a:lnSpc>
            </a:pPr>
            <a:r>
              <a:rPr lang="en-IN" sz="1400" dirty="0">
                <a:solidFill>
                  <a:schemeClr val="bg1"/>
                </a:solidFill>
              </a:rPr>
              <a:t>SELECT title</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a:p>
            <a:pPr>
              <a:lnSpc>
                <a:spcPts val="1700"/>
              </a:lnSpc>
            </a:pPr>
            <a:r>
              <a:rPr lang="en-IN" sz="1400" dirty="0">
                <a:solidFill>
                  <a:schemeClr val="bg1"/>
                </a:solidFill>
              </a:rPr>
              <a:t>WHERE date_added &gt;=</a:t>
            </a:r>
            <a:endParaRPr lang="en-IN" sz="1400" dirty="0">
              <a:solidFill>
                <a:schemeClr val="bg1"/>
              </a:solidFill>
            </a:endParaRPr>
          </a:p>
          <a:p>
            <a:pPr>
              <a:lnSpc>
                <a:spcPts val="1700"/>
              </a:lnSpc>
            </a:pPr>
            <a:r>
              <a:rPr lang="en-IN" sz="1400" dirty="0">
                <a:solidFill>
                  <a:schemeClr val="bg1"/>
                </a:solidFill>
              </a:rPr>
              <a:t>(SELECT DATE_SUB(MAX(date_added), INTERVAL 30 DAY) FROM netflix);</a:t>
            </a:r>
            <a:endParaRPr lang="en-IN" sz="1400" dirty="0">
              <a:solidFill>
                <a:schemeClr val="bg1"/>
              </a:solidFill>
            </a:endParaRPr>
          </a:p>
          <a:p>
            <a:pPr>
              <a:lnSpc>
                <a:spcPts val="1700"/>
              </a:lnSpc>
            </a:pPr>
            <a:endParaRPr lang="en-IN" sz="1400" dirty="0">
              <a:solidFill>
                <a:schemeClr val="bg1"/>
              </a:solidFill>
            </a:endParaRPr>
          </a:p>
          <a:p>
            <a:pPr>
              <a:lnSpc>
                <a:spcPts val="1700"/>
              </a:lnSpc>
            </a:pPr>
            <a:r>
              <a:rPr lang="en-IN" sz="1400" dirty="0">
                <a:solidFill>
                  <a:schemeClr val="bg1"/>
                </a:solidFill>
              </a:rPr>
              <a:t>Select * from RecentTitle;</a:t>
            </a:r>
            <a:endParaRPr lang="en-IN" sz="1400" dirty="0">
              <a:solidFill>
                <a:schemeClr val="bg1"/>
              </a:solidFill>
            </a:endParaRPr>
          </a:p>
        </p:txBody>
      </p:sp>
      <p:sp>
        <p:nvSpPr>
          <p:cNvPr id="40" name="Rectangle: Rounded Corners 39"/>
          <p:cNvSpPr/>
          <p:nvPr/>
        </p:nvSpPr>
        <p:spPr>
          <a:xfrm>
            <a:off x="551180" y="1339850"/>
            <a:ext cx="5544820" cy="1371600"/>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532115"/>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90600" y="1945640"/>
            <a:ext cx="4989195" cy="59690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Q13.  Create a view named RecentTitles that includes titles added in the last 30 days.</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230" y="1339798"/>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3" name="Picture 2"/>
          <p:cNvPicPr>
            <a:picLocks noChangeAspect="1"/>
          </p:cNvPicPr>
          <p:nvPr/>
        </p:nvPicPr>
        <p:blipFill>
          <a:blip r:embed="rId4"/>
          <a:stretch>
            <a:fillRect/>
          </a:stretch>
        </p:blipFill>
        <p:spPr>
          <a:xfrm>
            <a:off x="6541135" y="1532255"/>
            <a:ext cx="4420235" cy="45300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89915" y="3205480"/>
            <a:ext cx="5544820" cy="2752725"/>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800" y="3226253"/>
            <a:ext cx="710510" cy="710510"/>
          </a:xfrm>
          <a:prstGeom prst="rect">
            <a:avLst/>
          </a:prstGeom>
        </p:spPr>
      </p:pic>
      <p:sp>
        <p:nvSpPr>
          <p:cNvPr id="35" name="TextBox 34"/>
          <p:cNvSpPr txBox="1"/>
          <p:nvPr/>
        </p:nvSpPr>
        <p:spPr>
          <a:xfrm>
            <a:off x="1030229" y="3334266"/>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824230" y="3952875"/>
            <a:ext cx="4989195" cy="1750060"/>
          </a:xfrm>
          <a:prstGeom prst="rect">
            <a:avLst/>
          </a:prstGeom>
          <a:noFill/>
        </p:spPr>
        <p:txBody>
          <a:bodyPr wrap="square" rtlCol="0">
            <a:noAutofit/>
          </a:bodyPr>
          <a:lstStyle/>
          <a:p>
            <a:pPr>
              <a:lnSpc>
                <a:spcPts val="1700"/>
              </a:lnSpc>
            </a:pPr>
            <a:r>
              <a:rPr lang="en-IN" sz="1400" dirty="0">
                <a:solidFill>
                  <a:schemeClr val="bg1"/>
                </a:solidFill>
              </a:rPr>
              <a:t>SELECT DENSE_RANK() OVER(PARTITION BY COUNTRY ORDER BY release_year) AS Ranking_By_Country,</a:t>
            </a:r>
            <a:endParaRPr lang="en-IN" sz="1400" dirty="0">
              <a:solidFill>
                <a:schemeClr val="bg1"/>
              </a:solidFill>
            </a:endParaRPr>
          </a:p>
          <a:p>
            <a:pPr>
              <a:lnSpc>
                <a:spcPts val="1700"/>
              </a:lnSpc>
            </a:pPr>
            <a:r>
              <a:rPr lang="en-IN" sz="1400" dirty="0">
                <a:solidFill>
                  <a:schemeClr val="bg1"/>
                </a:solidFill>
              </a:rPr>
              <a:t>title,country,release_year</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a:p>
            <a:pPr>
              <a:lnSpc>
                <a:spcPts val="1700"/>
              </a:lnSpc>
            </a:pPr>
            <a:r>
              <a:rPr lang="en-IN" sz="1400" dirty="0">
                <a:solidFill>
                  <a:schemeClr val="bg1"/>
                </a:solidFill>
              </a:rPr>
              <a:t>WHERE country &lt;&gt; 'Unknown';</a:t>
            </a:r>
            <a:endParaRPr lang="en-IN" sz="1400" dirty="0">
              <a:solidFill>
                <a:schemeClr val="bg1"/>
              </a:solidFill>
            </a:endParaRPr>
          </a:p>
        </p:txBody>
      </p:sp>
      <p:sp>
        <p:nvSpPr>
          <p:cNvPr id="40" name="Rectangle: Rounded Corners 39"/>
          <p:cNvSpPr/>
          <p:nvPr/>
        </p:nvSpPr>
        <p:spPr>
          <a:xfrm>
            <a:off x="570865" y="1571625"/>
            <a:ext cx="5544820" cy="1371600"/>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684515"/>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90600" y="2136140"/>
            <a:ext cx="4989195" cy="59690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Q14.  Write a query using a window function to rank titles based on their release_year within each country.</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230" y="155887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2" name="Picture 1"/>
          <p:cNvPicPr>
            <a:picLocks noChangeAspect="1"/>
          </p:cNvPicPr>
          <p:nvPr/>
        </p:nvPicPr>
        <p:blipFill>
          <a:blip r:embed="rId4"/>
          <a:stretch>
            <a:fillRect/>
          </a:stretch>
        </p:blipFill>
        <p:spPr>
          <a:xfrm>
            <a:off x="6541135" y="1427480"/>
            <a:ext cx="4995545" cy="5016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89915" y="3205480"/>
            <a:ext cx="5544820" cy="331724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800" y="3226253"/>
            <a:ext cx="710510" cy="710510"/>
          </a:xfrm>
          <a:prstGeom prst="rect">
            <a:avLst/>
          </a:prstGeom>
        </p:spPr>
      </p:pic>
      <p:sp>
        <p:nvSpPr>
          <p:cNvPr id="35" name="TextBox 34"/>
          <p:cNvSpPr txBox="1"/>
          <p:nvPr/>
        </p:nvSpPr>
        <p:spPr>
          <a:xfrm>
            <a:off x="1030229" y="3334266"/>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824230" y="3924300"/>
            <a:ext cx="4989195" cy="2336800"/>
          </a:xfrm>
          <a:prstGeom prst="rect">
            <a:avLst/>
          </a:prstGeom>
          <a:noFill/>
        </p:spPr>
        <p:txBody>
          <a:bodyPr wrap="square" rtlCol="0">
            <a:noAutofit/>
          </a:bodyPr>
          <a:lstStyle/>
          <a:p>
            <a:pPr>
              <a:lnSpc>
                <a:spcPts val="1700"/>
              </a:lnSpc>
            </a:pPr>
            <a:r>
              <a:rPr lang="en-IN" sz="1400" dirty="0">
                <a:solidFill>
                  <a:schemeClr val="bg1"/>
                </a:solidFill>
              </a:rPr>
              <a:t>SELECT </a:t>
            </a:r>
            <a:endParaRPr lang="en-IN" sz="1400" dirty="0">
              <a:solidFill>
                <a:schemeClr val="bg1"/>
              </a:solidFill>
            </a:endParaRPr>
          </a:p>
          <a:p>
            <a:pPr>
              <a:lnSpc>
                <a:spcPts val="1700"/>
              </a:lnSpc>
            </a:pPr>
            <a:r>
              <a:rPr lang="en-IN" sz="1400" dirty="0">
                <a:solidFill>
                  <a:schemeClr val="bg1"/>
                </a:solidFill>
              </a:rPr>
              <a:t>    DATE_FORMAT(date_added, '%Y-%m') AS month_added, </a:t>
            </a:r>
            <a:endParaRPr lang="en-IN" sz="1400" dirty="0">
              <a:solidFill>
                <a:schemeClr val="bg1"/>
              </a:solidFill>
            </a:endParaRPr>
          </a:p>
          <a:p>
            <a:pPr>
              <a:lnSpc>
                <a:spcPts val="1700"/>
              </a:lnSpc>
            </a:pPr>
            <a:r>
              <a:rPr lang="en-IN" sz="1400" dirty="0">
                <a:solidFill>
                  <a:schemeClr val="bg1"/>
                </a:solidFill>
              </a:rPr>
              <a:t>    COUNT(*) AS titles_added_in_month,</a:t>
            </a:r>
            <a:endParaRPr lang="en-IN" sz="1400" dirty="0">
              <a:solidFill>
                <a:schemeClr val="bg1"/>
              </a:solidFill>
            </a:endParaRPr>
          </a:p>
          <a:p>
            <a:pPr>
              <a:lnSpc>
                <a:spcPts val="1700"/>
              </a:lnSpc>
            </a:pPr>
            <a:r>
              <a:rPr lang="en-IN" sz="1400" dirty="0">
                <a:solidFill>
                  <a:schemeClr val="bg1"/>
                </a:solidFill>
              </a:rPr>
              <a:t>    SUM(COUNT(*)) OVER (ORDER BY </a:t>
            </a:r>
            <a:r>
              <a:rPr lang="en-US" altLang="en-IN" sz="1400" dirty="0">
                <a:solidFill>
                  <a:schemeClr val="bg1"/>
                </a:solidFill>
              </a:rPr>
              <a:t>	</a:t>
            </a:r>
            <a:r>
              <a:rPr lang="en-IN" sz="1400" dirty="0">
                <a:solidFill>
                  <a:schemeClr val="bg1"/>
                </a:solidFill>
              </a:rPr>
              <a:t>DATE_FORMAT(date_added, '%Y-%m') </a:t>
            </a:r>
            <a:endParaRPr lang="en-IN" sz="1400" dirty="0">
              <a:solidFill>
                <a:schemeClr val="bg1"/>
              </a:solidFill>
            </a:endParaRPr>
          </a:p>
          <a:p>
            <a:pPr>
              <a:lnSpc>
                <a:spcPts val="1700"/>
              </a:lnSpc>
            </a:pPr>
            <a:r>
              <a:rPr lang="en-IN" sz="1400" dirty="0">
                <a:solidFill>
                  <a:schemeClr val="bg1"/>
                </a:solidFill>
              </a:rPr>
              <a:t>	ROWS BETWEEN UNBOUNDED PRECEDING </a:t>
            </a:r>
            <a:r>
              <a:rPr lang="en-US" altLang="en-IN" sz="1400" dirty="0">
                <a:solidFill>
                  <a:schemeClr val="bg1"/>
                </a:solidFill>
              </a:rPr>
              <a:t>	</a:t>
            </a:r>
            <a:r>
              <a:rPr lang="en-IN" sz="1400" dirty="0">
                <a:solidFill>
                  <a:schemeClr val="bg1"/>
                </a:solidFill>
              </a:rPr>
              <a:t>AND CURRENT ROW) AS cumulative_titles</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a:p>
            <a:pPr>
              <a:lnSpc>
                <a:spcPts val="1700"/>
              </a:lnSpc>
            </a:pPr>
            <a:r>
              <a:rPr lang="en-IN" sz="1400" dirty="0">
                <a:solidFill>
                  <a:schemeClr val="bg1"/>
                </a:solidFill>
              </a:rPr>
              <a:t>WHERE date_added IS NOT NULL</a:t>
            </a:r>
            <a:endParaRPr lang="en-IN" sz="1400" dirty="0">
              <a:solidFill>
                <a:schemeClr val="bg1"/>
              </a:solidFill>
            </a:endParaRPr>
          </a:p>
          <a:p>
            <a:pPr>
              <a:lnSpc>
                <a:spcPts val="1700"/>
              </a:lnSpc>
            </a:pPr>
            <a:r>
              <a:rPr lang="en-IN" sz="1400" dirty="0">
                <a:solidFill>
                  <a:schemeClr val="bg1"/>
                </a:solidFill>
              </a:rPr>
              <a:t>GROUP BY DATE_FORMAT(date_added, '%Y-%m');</a:t>
            </a:r>
            <a:endParaRPr lang="en-IN" sz="1400" dirty="0">
              <a:solidFill>
                <a:schemeClr val="bg1"/>
              </a:solidFill>
            </a:endParaRPr>
          </a:p>
        </p:txBody>
      </p:sp>
      <p:sp>
        <p:nvSpPr>
          <p:cNvPr id="40" name="Rectangle: Rounded Corners 39"/>
          <p:cNvSpPr/>
          <p:nvPr/>
        </p:nvSpPr>
        <p:spPr>
          <a:xfrm>
            <a:off x="589280" y="1571625"/>
            <a:ext cx="5526405" cy="1371600"/>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684515"/>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90600" y="2136140"/>
            <a:ext cx="4989195" cy="59690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Q15.  Write a query to calculate the cumulative count of titles added each month sorted by date_added.</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230" y="155887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3" name="Picture 2"/>
          <p:cNvPicPr>
            <a:picLocks noChangeAspect="1"/>
          </p:cNvPicPr>
          <p:nvPr/>
        </p:nvPicPr>
        <p:blipFill>
          <a:blip r:embed="rId4"/>
          <a:stretch>
            <a:fillRect/>
          </a:stretch>
        </p:blipFill>
        <p:spPr>
          <a:xfrm>
            <a:off x="6475730" y="1558925"/>
            <a:ext cx="5124450" cy="49637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468630" y="1238885"/>
            <a:ext cx="5544820" cy="5478145"/>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0875" y="1238703"/>
            <a:ext cx="710510" cy="710510"/>
          </a:xfrm>
          <a:prstGeom prst="rect">
            <a:avLst/>
          </a:prstGeom>
        </p:spPr>
      </p:pic>
      <p:sp>
        <p:nvSpPr>
          <p:cNvPr id="35" name="TextBox 34"/>
          <p:cNvSpPr txBox="1"/>
          <p:nvPr/>
        </p:nvSpPr>
        <p:spPr>
          <a:xfrm>
            <a:off x="862589" y="1433076"/>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767080" y="1717675"/>
            <a:ext cx="5084445" cy="4855845"/>
          </a:xfrm>
          <a:prstGeom prst="rect">
            <a:avLst/>
          </a:prstGeom>
          <a:noFill/>
        </p:spPr>
        <p:txBody>
          <a:bodyPr wrap="square" rtlCol="0">
            <a:noAutofit/>
          </a:bodyPr>
          <a:lstStyle/>
          <a:p>
            <a:pPr>
              <a:lnSpc>
                <a:spcPts val="1700"/>
              </a:lnSpc>
            </a:pPr>
            <a:r>
              <a:rPr lang="en-IN" sz="1200" dirty="0">
                <a:solidFill>
                  <a:schemeClr val="bg1"/>
                </a:solidFill>
              </a:rPr>
              <a:t>ALTER TABLE netflix</a:t>
            </a:r>
            <a:endParaRPr lang="en-IN" sz="1200" dirty="0">
              <a:solidFill>
                <a:schemeClr val="bg1"/>
              </a:solidFill>
            </a:endParaRPr>
          </a:p>
          <a:p>
            <a:pPr>
              <a:lnSpc>
                <a:spcPts val="1700"/>
              </a:lnSpc>
            </a:pPr>
            <a:r>
              <a:rPr lang="en-IN" sz="1200" dirty="0">
                <a:solidFill>
                  <a:schemeClr val="bg1"/>
                </a:solidFill>
              </a:rPr>
              <a:t>ADD COLUMN new_rating INT DEFAULT NULL;</a:t>
            </a:r>
            <a:endParaRPr lang="en-IN" sz="1200" dirty="0">
              <a:solidFill>
                <a:schemeClr val="bg1"/>
              </a:solidFill>
            </a:endParaRPr>
          </a:p>
          <a:p>
            <a:pPr>
              <a:lnSpc>
                <a:spcPts val="1700"/>
              </a:lnSpc>
            </a:pPr>
            <a:r>
              <a:rPr lang="en-IN" sz="1200" dirty="0">
                <a:solidFill>
                  <a:schemeClr val="bg1"/>
                </a:solidFill>
              </a:rPr>
              <a:t>DELIMITER $$</a:t>
            </a:r>
            <a:endParaRPr lang="en-IN" sz="1200" dirty="0">
              <a:solidFill>
                <a:schemeClr val="bg1"/>
              </a:solidFill>
            </a:endParaRPr>
          </a:p>
          <a:p>
            <a:pPr>
              <a:lnSpc>
                <a:spcPts val="1700"/>
              </a:lnSpc>
            </a:pPr>
            <a:r>
              <a:rPr lang="en-IN" sz="1200" dirty="0">
                <a:solidFill>
                  <a:schemeClr val="bg1"/>
                </a:solidFill>
              </a:rPr>
              <a:t>CREATE PROCEDURE AddNewRating(</a:t>
            </a:r>
            <a:endParaRPr lang="en-IN" sz="1200" dirty="0">
              <a:solidFill>
                <a:schemeClr val="bg1"/>
              </a:solidFill>
            </a:endParaRPr>
          </a:p>
          <a:p>
            <a:pPr>
              <a:lnSpc>
                <a:spcPts val="1700"/>
              </a:lnSpc>
            </a:pPr>
            <a:r>
              <a:rPr lang="en-IN" sz="1200" dirty="0">
                <a:solidFill>
                  <a:schemeClr val="bg1"/>
                </a:solidFill>
              </a:rPr>
              <a:t>    IN p_show_id VARCHAR(20), IN p_new_rating INT</a:t>
            </a:r>
            <a:endParaRPr lang="en-IN" sz="1200" dirty="0">
              <a:solidFill>
                <a:schemeClr val="bg1"/>
              </a:solidFill>
            </a:endParaRPr>
          </a:p>
          <a:p>
            <a:pPr>
              <a:lnSpc>
                <a:spcPts val="1700"/>
              </a:lnSpc>
            </a:pPr>
            <a:r>
              <a:rPr lang="en-IN" sz="1200" dirty="0">
                <a:solidFill>
                  <a:schemeClr val="bg1"/>
                </a:solidFill>
              </a:rPr>
              <a:t>)</a:t>
            </a:r>
            <a:endParaRPr lang="en-IN" sz="1200" dirty="0">
              <a:solidFill>
                <a:schemeClr val="bg1"/>
              </a:solidFill>
            </a:endParaRPr>
          </a:p>
          <a:p>
            <a:pPr>
              <a:lnSpc>
                <a:spcPts val="1700"/>
              </a:lnSpc>
            </a:pPr>
            <a:r>
              <a:rPr lang="en-IN" sz="1200" dirty="0">
                <a:solidFill>
                  <a:schemeClr val="bg1"/>
                </a:solidFill>
              </a:rPr>
              <a:t>BEGIN</a:t>
            </a:r>
            <a:endParaRPr lang="en-IN" sz="1200" dirty="0">
              <a:solidFill>
                <a:schemeClr val="bg1"/>
              </a:solidFill>
            </a:endParaRPr>
          </a:p>
          <a:p>
            <a:pPr>
              <a:lnSpc>
                <a:spcPts val="1700"/>
              </a:lnSpc>
            </a:pPr>
            <a:r>
              <a:rPr lang="en-IN" sz="1200" dirty="0">
                <a:solidFill>
                  <a:schemeClr val="bg1"/>
                </a:solidFill>
              </a:rPr>
              <a:t>    IF p_new_rating BETWEEN 1 AND 5 THEN</a:t>
            </a:r>
            <a:endParaRPr lang="en-IN" sz="1200" dirty="0">
              <a:solidFill>
                <a:schemeClr val="bg1"/>
              </a:solidFill>
            </a:endParaRPr>
          </a:p>
          <a:p>
            <a:pPr>
              <a:lnSpc>
                <a:spcPts val="1700"/>
              </a:lnSpc>
            </a:pPr>
            <a:r>
              <a:rPr lang="en-IN" sz="1200" dirty="0">
                <a:solidFill>
                  <a:schemeClr val="bg1"/>
                </a:solidFill>
              </a:rPr>
              <a:t>        UPDATE netflix</a:t>
            </a:r>
            <a:endParaRPr lang="en-IN" sz="1200" dirty="0">
              <a:solidFill>
                <a:schemeClr val="bg1"/>
              </a:solidFill>
            </a:endParaRPr>
          </a:p>
          <a:p>
            <a:pPr>
              <a:lnSpc>
                <a:spcPts val="1700"/>
              </a:lnSpc>
            </a:pPr>
            <a:r>
              <a:rPr lang="en-IN" sz="1200" dirty="0">
                <a:solidFill>
                  <a:schemeClr val="bg1"/>
                </a:solidFill>
              </a:rPr>
              <a:t>        SET new_rating = p_new_rating</a:t>
            </a:r>
            <a:r>
              <a:rPr lang="en-US" altLang="en-IN" sz="1200" dirty="0">
                <a:solidFill>
                  <a:schemeClr val="bg1"/>
                </a:solidFill>
              </a:rPr>
              <a:t> </a:t>
            </a:r>
            <a:r>
              <a:rPr lang="en-IN" sz="1200" dirty="0">
                <a:solidFill>
                  <a:schemeClr val="bg1"/>
                </a:solidFill>
              </a:rPr>
              <a:t>WHERE show_id = p_show_id;</a:t>
            </a:r>
            <a:endParaRPr lang="en-IN" sz="1200" dirty="0">
              <a:solidFill>
                <a:schemeClr val="bg1"/>
              </a:solidFill>
            </a:endParaRPr>
          </a:p>
          <a:p>
            <a:pPr>
              <a:lnSpc>
                <a:spcPts val="1700"/>
              </a:lnSpc>
            </a:pPr>
            <a:r>
              <a:rPr lang="en-IN" sz="1200" dirty="0">
                <a:solidFill>
                  <a:schemeClr val="bg1"/>
                </a:solidFill>
              </a:rPr>
              <a:t>        IF ROW_COUNT() = 0 THEN</a:t>
            </a:r>
            <a:endParaRPr lang="en-IN" sz="1200" dirty="0">
              <a:solidFill>
                <a:schemeClr val="bg1"/>
              </a:solidFill>
            </a:endParaRPr>
          </a:p>
          <a:p>
            <a:pPr indent="457200">
              <a:lnSpc>
                <a:spcPts val="1700"/>
              </a:lnSpc>
            </a:pPr>
            <a:r>
              <a:rPr lang="en-IN" sz="1200" dirty="0">
                <a:solidFill>
                  <a:schemeClr val="bg1"/>
                </a:solidFill>
              </a:rPr>
              <a:t>SIGNAL SQLSTATE '45000'</a:t>
            </a:r>
            <a:endParaRPr lang="en-IN" sz="1200" dirty="0">
              <a:solidFill>
                <a:schemeClr val="bg1"/>
              </a:solidFill>
            </a:endParaRPr>
          </a:p>
          <a:p>
            <a:pPr>
              <a:lnSpc>
                <a:spcPts val="1700"/>
              </a:lnSpc>
            </a:pPr>
            <a:r>
              <a:rPr lang="en-IN" sz="1200" dirty="0">
                <a:solidFill>
                  <a:schemeClr val="bg1"/>
                </a:solidFill>
              </a:rPr>
              <a:t>            SET MESSAGE_TEXT = 'No title found with the given show_id';</a:t>
            </a:r>
            <a:endParaRPr lang="en-IN" sz="1200" dirty="0">
              <a:solidFill>
                <a:schemeClr val="bg1"/>
              </a:solidFill>
            </a:endParaRPr>
          </a:p>
          <a:p>
            <a:pPr>
              <a:lnSpc>
                <a:spcPts val="1700"/>
              </a:lnSpc>
            </a:pPr>
            <a:r>
              <a:rPr lang="en-IN" sz="1200" dirty="0">
                <a:solidFill>
                  <a:schemeClr val="bg1"/>
                </a:solidFill>
              </a:rPr>
              <a:t>        END IF;</a:t>
            </a:r>
            <a:endParaRPr lang="en-IN" sz="1200" dirty="0">
              <a:solidFill>
                <a:schemeClr val="bg1"/>
              </a:solidFill>
            </a:endParaRPr>
          </a:p>
          <a:p>
            <a:pPr>
              <a:lnSpc>
                <a:spcPts val="1700"/>
              </a:lnSpc>
            </a:pPr>
            <a:r>
              <a:rPr lang="en-IN" sz="1200" dirty="0">
                <a:solidFill>
                  <a:schemeClr val="bg1"/>
                </a:solidFill>
              </a:rPr>
              <a:t>    ELSE</a:t>
            </a:r>
            <a:endParaRPr lang="en-IN" sz="1200" dirty="0">
              <a:solidFill>
                <a:schemeClr val="bg1"/>
              </a:solidFill>
            </a:endParaRPr>
          </a:p>
          <a:p>
            <a:pPr>
              <a:lnSpc>
                <a:spcPts val="1700"/>
              </a:lnSpc>
            </a:pPr>
            <a:r>
              <a:rPr lang="en-IN" sz="1200" dirty="0">
                <a:solidFill>
                  <a:schemeClr val="bg1"/>
                </a:solidFill>
              </a:rPr>
              <a:t>        SIGNAL SQLSTATE '45000'</a:t>
            </a:r>
            <a:endParaRPr lang="en-IN" sz="1200" dirty="0">
              <a:solidFill>
                <a:schemeClr val="bg1"/>
              </a:solidFill>
            </a:endParaRPr>
          </a:p>
          <a:p>
            <a:pPr>
              <a:lnSpc>
                <a:spcPts val="1700"/>
              </a:lnSpc>
            </a:pPr>
            <a:r>
              <a:rPr lang="en-IN" sz="1200" dirty="0">
                <a:solidFill>
                  <a:schemeClr val="bg1"/>
                </a:solidFill>
              </a:rPr>
              <a:t>        SET MESSAGE_TEXT = 'Rating must be between 1 and 5';</a:t>
            </a:r>
            <a:endParaRPr lang="en-IN" sz="1200" dirty="0">
              <a:solidFill>
                <a:schemeClr val="bg1"/>
              </a:solidFill>
            </a:endParaRPr>
          </a:p>
          <a:p>
            <a:pPr>
              <a:lnSpc>
                <a:spcPts val="1700"/>
              </a:lnSpc>
            </a:pPr>
            <a:r>
              <a:rPr lang="en-IN" sz="1200" dirty="0">
                <a:solidFill>
                  <a:schemeClr val="bg1"/>
                </a:solidFill>
              </a:rPr>
              <a:t>    END IF;</a:t>
            </a:r>
            <a:endParaRPr lang="en-IN" sz="1200" dirty="0">
              <a:solidFill>
                <a:schemeClr val="bg1"/>
              </a:solidFill>
            </a:endParaRPr>
          </a:p>
          <a:p>
            <a:pPr>
              <a:lnSpc>
                <a:spcPts val="1700"/>
              </a:lnSpc>
            </a:pPr>
            <a:r>
              <a:rPr lang="en-IN" sz="1200" dirty="0">
                <a:solidFill>
                  <a:schemeClr val="bg1"/>
                </a:solidFill>
              </a:rPr>
              <a:t>END $$</a:t>
            </a:r>
            <a:endParaRPr lang="en-IN" sz="1200" dirty="0">
              <a:solidFill>
                <a:schemeClr val="bg1"/>
              </a:solidFill>
            </a:endParaRPr>
          </a:p>
          <a:p>
            <a:pPr>
              <a:lnSpc>
                <a:spcPts val="1700"/>
              </a:lnSpc>
            </a:pPr>
            <a:r>
              <a:rPr lang="en-IN" sz="1200" dirty="0">
                <a:solidFill>
                  <a:schemeClr val="bg1"/>
                </a:solidFill>
              </a:rPr>
              <a:t>DELIMITER ;</a:t>
            </a:r>
            <a:endParaRPr lang="en-IN" sz="1200" dirty="0">
              <a:solidFill>
                <a:schemeClr val="bg1"/>
              </a:solidFill>
            </a:endParaRPr>
          </a:p>
          <a:p>
            <a:pPr>
              <a:lnSpc>
                <a:spcPts val="1700"/>
              </a:lnSpc>
            </a:pPr>
            <a:endParaRPr lang="en-IN" sz="1200" dirty="0">
              <a:solidFill>
                <a:schemeClr val="bg1"/>
              </a:solidFill>
            </a:endParaRPr>
          </a:p>
          <a:p>
            <a:pPr>
              <a:lnSpc>
                <a:spcPts val="1700"/>
              </a:lnSpc>
            </a:pPr>
            <a:r>
              <a:rPr lang="en-IN" sz="1200" dirty="0">
                <a:solidFill>
                  <a:schemeClr val="bg1"/>
                </a:solidFill>
              </a:rPr>
              <a:t>CALL AddNewRating('s1', 4);</a:t>
            </a:r>
            <a:endParaRPr lang="en-IN" sz="1200" dirty="0">
              <a:solidFill>
                <a:schemeClr val="bg1"/>
              </a:solidFill>
            </a:endParaRPr>
          </a:p>
          <a:p>
            <a:pPr>
              <a:lnSpc>
                <a:spcPts val="1700"/>
              </a:lnSpc>
            </a:pPr>
            <a:endParaRPr lang="en-IN" sz="1200" dirty="0">
              <a:solidFill>
                <a:schemeClr val="bg1"/>
              </a:solidFill>
            </a:endParaRPr>
          </a:p>
          <a:p>
            <a:pPr>
              <a:lnSpc>
                <a:spcPts val="1700"/>
              </a:lnSpc>
            </a:pPr>
            <a:endParaRPr lang="en-IN" sz="1200" dirty="0">
              <a:solidFill>
                <a:schemeClr val="bg1"/>
              </a:solidFill>
            </a:endParaRPr>
          </a:p>
        </p:txBody>
      </p:sp>
      <p:sp>
        <p:nvSpPr>
          <p:cNvPr id="40" name="Rectangle: Rounded Corners 39"/>
          <p:cNvSpPr/>
          <p:nvPr/>
        </p:nvSpPr>
        <p:spPr>
          <a:xfrm>
            <a:off x="6446520" y="1427480"/>
            <a:ext cx="5544820" cy="1371600"/>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6904614" y="1676895"/>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6811010" y="2038985"/>
            <a:ext cx="4989195" cy="59690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Q16.  Write a stored procedure to update the rating of a title given its show_id and new rating.</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4490" y="143314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3" name="Picture 2"/>
          <p:cNvPicPr>
            <a:picLocks noChangeAspect="1"/>
          </p:cNvPicPr>
          <p:nvPr/>
        </p:nvPicPr>
        <p:blipFill>
          <a:blip r:embed="rId4"/>
          <a:stretch>
            <a:fillRect/>
          </a:stretch>
        </p:blipFill>
        <p:spPr>
          <a:xfrm>
            <a:off x="6543675" y="3429000"/>
            <a:ext cx="5069205" cy="15443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89915" y="2838450"/>
            <a:ext cx="5544820" cy="3770630"/>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02800" y="2921453"/>
            <a:ext cx="710510" cy="710510"/>
          </a:xfrm>
          <a:prstGeom prst="rect">
            <a:avLst/>
          </a:prstGeom>
        </p:spPr>
      </p:pic>
      <p:sp>
        <p:nvSpPr>
          <p:cNvPr id="35" name="TextBox 34"/>
          <p:cNvSpPr txBox="1"/>
          <p:nvPr/>
        </p:nvSpPr>
        <p:spPr>
          <a:xfrm>
            <a:off x="1030229" y="298184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862330" y="3429000"/>
            <a:ext cx="4989195" cy="2966085"/>
          </a:xfrm>
          <a:prstGeom prst="rect">
            <a:avLst/>
          </a:prstGeom>
          <a:noFill/>
        </p:spPr>
        <p:txBody>
          <a:bodyPr wrap="square" rtlCol="0">
            <a:noAutofit/>
          </a:bodyPr>
          <a:lstStyle/>
          <a:p>
            <a:pPr>
              <a:lnSpc>
                <a:spcPts val="1700"/>
              </a:lnSpc>
            </a:pPr>
            <a:r>
              <a:rPr lang="en-IN" sz="1400" dirty="0">
                <a:solidFill>
                  <a:schemeClr val="bg1"/>
                </a:solidFill>
              </a:rPr>
              <a:t>UPDATE netflix</a:t>
            </a:r>
            <a:endParaRPr lang="en-IN" sz="1400" dirty="0">
              <a:solidFill>
                <a:schemeClr val="bg1"/>
              </a:solidFill>
            </a:endParaRPr>
          </a:p>
          <a:p>
            <a:pPr>
              <a:lnSpc>
                <a:spcPts val="1700"/>
              </a:lnSpc>
            </a:pPr>
            <a:r>
              <a:rPr lang="en-IN" sz="1400" dirty="0">
                <a:solidFill>
                  <a:schemeClr val="bg1"/>
                </a:solidFill>
              </a:rPr>
              <a:t>SET new_rating = FLOOR(1 + (RAND() * 5));</a:t>
            </a:r>
            <a:endParaRPr lang="en-IN" sz="1400" dirty="0">
              <a:solidFill>
                <a:schemeClr val="bg1"/>
              </a:solidFill>
            </a:endParaRPr>
          </a:p>
          <a:p>
            <a:pPr>
              <a:lnSpc>
                <a:spcPts val="1700"/>
              </a:lnSpc>
            </a:pPr>
            <a:endParaRPr lang="en-IN" sz="1400" dirty="0">
              <a:solidFill>
                <a:schemeClr val="bg1"/>
              </a:solidFill>
            </a:endParaRPr>
          </a:p>
          <a:p>
            <a:pPr>
              <a:lnSpc>
                <a:spcPts val="1700"/>
              </a:lnSpc>
            </a:pPr>
            <a:r>
              <a:rPr lang="en-IN" sz="1400" dirty="0">
                <a:solidFill>
                  <a:schemeClr val="bg1"/>
                </a:solidFill>
              </a:rPr>
              <a:t>SELECT </a:t>
            </a:r>
            <a:endParaRPr lang="en-IN" sz="1400" dirty="0">
              <a:solidFill>
                <a:schemeClr val="bg1"/>
              </a:solidFill>
            </a:endParaRPr>
          </a:p>
          <a:p>
            <a:pPr>
              <a:lnSpc>
                <a:spcPts val="1700"/>
              </a:lnSpc>
            </a:pPr>
            <a:r>
              <a:rPr lang="en-IN" sz="1400" dirty="0">
                <a:solidFill>
                  <a:schemeClr val="bg1"/>
                </a:solidFill>
              </a:rPr>
              <a:t>    country, avg_rating</a:t>
            </a:r>
            <a:endParaRPr lang="en-IN" sz="1400" dirty="0">
              <a:solidFill>
                <a:schemeClr val="bg1"/>
              </a:solidFill>
            </a:endParaRPr>
          </a:p>
          <a:p>
            <a:pPr>
              <a:lnSpc>
                <a:spcPts val="1700"/>
              </a:lnSpc>
            </a:pPr>
            <a:r>
              <a:rPr lang="en-IN" sz="1400" dirty="0">
                <a:solidFill>
                  <a:schemeClr val="bg1"/>
                </a:solidFill>
              </a:rPr>
              <a:t>FROM (</a:t>
            </a:r>
            <a:endParaRPr lang="en-IN" sz="1400" dirty="0">
              <a:solidFill>
                <a:schemeClr val="bg1"/>
              </a:solidFill>
            </a:endParaRPr>
          </a:p>
          <a:p>
            <a:pPr>
              <a:lnSpc>
                <a:spcPts val="1700"/>
              </a:lnSpc>
            </a:pPr>
            <a:r>
              <a:rPr lang="en-IN" sz="1400" dirty="0">
                <a:solidFill>
                  <a:schemeClr val="bg1"/>
                </a:solidFill>
              </a:rPr>
              <a:t>    SELECT country, AVG(new_rating) AS avg_rating</a:t>
            </a:r>
            <a:endParaRPr lang="en-IN" sz="1400" dirty="0">
              <a:solidFill>
                <a:schemeClr val="bg1"/>
              </a:solidFill>
            </a:endParaRPr>
          </a:p>
          <a:p>
            <a:pPr>
              <a:lnSpc>
                <a:spcPts val="1700"/>
              </a:lnSpc>
            </a:pPr>
            <a:r>
              <a:rPr lang="en-IN" sz="1400" dirty="0">
                <a:solidFill>
                  <a:schemeClr val="bg1"/>
                </a:solidFill>
              </a:rPr>
              <a:t>    FROM netflix</a:t>
            </a:r>
            <a:endParaRPr lang="en-IN" sz="1400" dirty="0">
              <a:solidFill>
                <a:schemeClr val="bg1"/>
              </a:solidFill>
            </a:endParaRPr>
          </a:p>
          <a:p>
            <a:pPr>
              <a:lnSpc>
                <a:spcPts val="1700"/>
              </a:lnSpc>
            </a:pPr>
            <a:r>
              <a:rPr lang="en-IN" sz="1400" dirty="0">
                <a:solidFill>
                  <a:schemeClr val="bg1"/>
                </a:solidFill>
              </a:rPr>
              <a:t>    WHERE country &lt;&gt; 'Unknown'</a:t>
            </a:r>
            <a:endParaRPr lang="en-IN" sz="1400" dirty="0">
              <a:solidFill>
                <a:schemeClr val="bg1"/>
              </a:solidFill>
            </a:endParaRPr>
          </a:p>
          <a:p>
            <a:pPr>
              <a:lnSpc>
                <a:spcPts val="1700"/>
              </a:lnSpc>
            </a:pPr>
            <a:r>
              <a:rPr lang="en-IN" sz="1400" dirty="0">
                <a:solidFill>
                  <a:schemeClr val="bg1"/>
                </a:solidFill>
              </a:rPr>
              <a:t>    GROUP BY country</a:t>
            </a:r>
            <a:endParaRPr lang="en-IN" sz="1400" dirty="0">
              <a:solidFill>
                <a:schemeClr val="bg1"/>
              </a:solidFill>
            </a:endParaRPr>
          </a:p>
          <a:p>
            <a:pPr>
              <a:lnSpc>
                <a:spcPts val="1700"/>
              </a:lnSpc>
            </a:pPr>
            <a:r>
              <a:rPr lang="en-IN" sz="1400" dirty="0">
                <a:solidFill>
                  <a:schemeClr val="bg1"/>
                </a:solidFill>
              </a:rPr>
              <a:t>) AS country_avg</a:t>
            </a:r>
            <a:endParaRPr lang="en-IN" sz="1400" dirty="0">
              <a:solidFill>
                <a:schemeClr val="bg1"/>
              </a:solidFill>
            </a:endParaRPr>
          </a:p>
          <a:p>
            <a:pPr>
              <a:lnSpc>
                <a:spcPts val="1700"/>
              </a:lnSpc>
            </a:pPr>
            <a:r>
              <a:rPr lang="en-IN" sz="1400" dirty="0">
                <a:solidFill>
                  <a:schemeClr val="bg1"/>
                </a:solidFill>
              </a:rPr>
              <a:t>ORDER BY avg_rating DESC</a:t>
            </a:r>
            <a:endParaRPr lang="en-IN" sz="1400" dirty="0">
              <a:solidFill>
                <a:schemeClr val="bg1"/>
              </a:solidFill>
            </a:endParaRPr>
          </a:p>
          <a:p>
            <a:pPr>
              <a:lnSpc>
                <a:spcPts val="1700"/>
              </a:lnSpc>
            </a:pPr>
            <a:r>
              <a:rPr lang="en-IN" sz="1400" dirty="0">
                <a:solidFill>
                  <a:schemeClr val="bg1"/>
                </a:solidFill>
              </a:rPr>
              <a:t>LIMIT 1;</a:t>
            </a:r>
            <a:endParaRPr lang="en-IN" sz="1400" dirty="0">
              <a:solidFill>
                <a:schemeClr val="bg1"/>
              </a:solidFill>
            </a:endParaRPr>
          </a:p>
        </p:txBody>
      </p:sp>
      <p:sp>
        <p:nvSpPr>
          <p:cNvPr id="40" name="Rectangle: Rounded Corners 39"/>
          <p:cNvSpPr/>
          <p:nvPr/>
        </p:nvSpPr>
        <p:spPr>
          <a:xfrm>
            <a:off x="551180" y="1339850"/>
            <a:ext cx="5544820" cy="1371600"/>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532115"/>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90600" y="1945640"/>
            <a:ext cx="4989195" cy="59690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Q17.  Write a query to find the country with the highest average rating for titles. Use subqueries and aggregate functions to achieve this.</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230" y="1339798"/>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3" name="Picture 2"/>
          <p:cNvPicPr>
            <a:picLocks noChangeAspect="1"/>
          </p:cNvPicPr>
          <p:nvPr/>
        </p:nvPicPr>
        <p:blipFill>
          <a:blip r:embed="rId4"/>
          <a:stretch>
            <a:fillRect/>
          </a:stretch>
        </p:blipFill>
        <p:spPr>
          <a:xfrm>
            <a:off x="6732270" y="2711450"/>
            <a:ext cx="4754880" cy="12706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488315" y="2552065"/>
            <a:ext cx="5544820" cy="4057015"/>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91040" y="2657293"/>
            <a:ext cx="710510" cy="710510"/>
          </a:xfrm>
          <a:prstGeom prst="rect">
            <a:avLst/>
          </a:prstGeom>
        </p:spPr>
      </p:pic>
      <p:sp>
        <p:nvSpPr>
          <p:cNvPr id="35" name="TextBox 34"/>
          <p:cNvSpPr txBox="1"/>
          <p:nvPr/>
        </p:nvSpPr>
        <p:spPr>
          <a:xfrm>
            <a:off x="989589" y="271768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862330" y="3256280"/>
            <a:ext cx="4989195" cy="3124835"/>
          </a:xfrm>
          <a:prstGeom prst="rect">
            <a:avLst/>
          </a:prstGeom>
          <a:noFill/>
        </p:spPr>
        <p:txBody>
          <a:bodyPr wrap="square" rtlCol="0">
            <a:noAutofit/>
          </a:bodyPr>
          <a:lstStyle/>
          <a:p>
            <a:pPr>
              <a:lnSpc>
                <a:spcPts val="1700"/>
              </a:lnSpc>
            </a:pPr>
            <a:r>
              <a:rPr lang="en-IN" sz="1400" dirty="0">
                <a:solidFill>
                  <a:schemeClr val="bg1"/>
                </a:solidFill>
              </a:rPr>
              <a:t>SELECT </a:t>
            </a:r>
            <a:endParaRPr lang="en-IN" sz="1400" dirty="0">
              <a:solidFill>
                <a:schemeClr val="bg1"/>
              </a:solidFill>
            </a:endParaRPr>
          </a:p>
          <a:p>
            <a:pPr>
              <a:lnSpc>
                <a:spcPts val="1700"/>
              </a:lnSpc>
            </a:pPr>
            <a:r>
              <a:rPr lang="en-IN" sz="1400" dirty="0">
                <a:solidFill>
                  <a:schemeClr val="bg1"/>
                </a:solidFill>
              </a:rPr>
              <a:t>    t1.show_id AS show_id_1,</a:t>
            </a:r>
            <a:endParaRPr lang="en-IN" sz="1400" dirty="0">
              <a:solidFill>
                <a:schemeClr val="bg1"/>
              </a:solidFill>
            </a:endParaRPr>
          </a:p>
          <a:p>
            <a:pPr>
              <a:lnSpc>
                <a:spcPts val="1700"/>
              </a:lnSpc>
            </a:pPr>
            <a:r>
              <a:rPr lang="en-IN" sz="1400" dirty="0">
                <a:solidFill>
                  <a:schemeClr val="bg1"/>
                </a:solidFill>
              </a:rPr>
              <a:t>    t1.title AS title_1,</a:t>
            </a:r>
            <a:endParaRPr lang="en-IN" sz="1400" dirty="0">
              <a:solidFill>
                <a:schemeClr val="bg1"/>
              </a:solidFill>
            </a:endParaRPr>
          </a:p>
          <a:p>
            <a:pPr>
              <a:lnSpc>
                <a:spcPts val="1700"/>
              </a:lnSpc>
            </a:pPr>
            <a:r>
              <a:rPr lang="en-IN" sz="1400" dirty="0">
                <a:solidFill>
                  <a:schemeClr val="bg1"/>
                </a:solidFill>
              </a:rPr>
              <a:t>    t1.rating AS rating_1,</a:t>
            </a:r>
            <a:endParaRPr lang="en-IN" sz="1400" dirty="0">
              <a:solidFill>
                <a:schemeClr val="bg1"/>
              </a:solidFill>
            </a:endParaRPr>
          </a:p>
          <a:p>
            <a:pPr>
              <a:lnSpc>
                <a:spcPts val="1700"/>
              </a:lnSpc>
            </a:pPr>
            <a:r>
              <a:rPr lang="en-IN" sz="1400" dirty="0">
                <a:solidFill>
                  <a:schemeClr val="bg1"/>
                </a:solidFill>
              </a:rPr>
              <a:t>    t2.show_id AS show_id_2,</a:t>
            </a:r>
            <a:endParaRPr lang="en-IN" sz="1400" dirty="0">
              <a:solidFill>
                <a:schemeClr val="bg1"/>
              </a:solidFill>
            </a:endParaRPr>
          </a:p>
          <a:p>
            <a:pPr>
              <a:lnSpc>
                <a:spcPts val="1700"/>
              </a:lnSpc>
            </a:pPr>
            <a:r>
              <a:rPr lang="en-IN" sz="1400" dirty="0">
                <a:solidFill>
                  <a:schemeClr val="bg1"/>
                </a:solidFill>
              </a:rPr>
              <a:t>    t2.title AS title_2,</a:t>
            </a:r>
            <a:endParaRPr lang="en-IN" sz="1400" dirty="0">
              <a:solidFill>
                <a:schemeClr val="bg1"/>
              </a:solidFill>
            </a:endParaRPr>
          </a:p>
          <a:p>
            <a:pPr>
              <a:lnSpc>
                <a:spcPts val="1700"/>
              </a:lnSpc>
            </a:pPr>
            <a:r>
              <a:rPr lang="en-IN" sz="1400" dirty="0">
                <a:solidFill>
                  <a:schemeClr val="bg1"/>
                </a:solidFill>
              </a:rPr>
              <a:t>    t2.rating AS rating_2</a:t>
            </a:r>
            <a:endParaRPr lang="en-IN" sz="1400" dirty="0">
              <a:solidFill>
                <a:schemeClr val="bg1"/>
              </a:solidFill>
            </a:endParaRPr>
          </a:p>
          <a:p>
            <a:pPr>
              <a:lnSpc>
                <a:spcPts val="1700"/>
              </a:lnSpc>
            </a:pPr>
            <a:r>
              <a:rPr lang="en-IN" sz="1400" dirty="0">
                <a:solidFill>
                  <a:schemeClr val="bg1"/>
                </a:solidFill>
              </a:rPr>
              <a:t>FROM netflix t1</a:t>
            </a:r>
            <a:endParaRPr lang="en-IN" sz="1400" dirty="0">
              <a:solidFill>
                <a:schemeClr val="bg1"/>
              </a:solidFill>
            </a:endParaRPr>
          </a:p>
          <a:p>
            <a:pPr>
              <a:lnSpc>
                <a:spcPts val="1700"/>
              </a:lnSpc>
            </a:pPr>
            <a:r>
              <a:rPr lang="en-IN" sz="1400" dirty="0">
                <a:solidFill>
                  <a:schemeClr val="bg1"/>
                </a:solidFill>
              </a:rPr>
              <a:t>JOIN netflix t2 </a:t>
            </a:r>
            <a:endParaRPr lang="en-IN" sz="1400" dirty="0">
              <a:solidFill>
                <a:schemeClr val="bg1"/>
              </a:solidFill>
            </a:endParaRPr>
          </a:p>
          <a:p>
            <a:pPr>
              <a:lnSpc>
                <a:spcPts val="1700"/>
              </a:lnSpc>
            </a:pPr>
            <a:r>
              <a:rPr lang="en-IN" sz="1400" dirty="0">
                <a:solidFill>
                  <a:schemeClr val="bg1"/>
                </a:solidFill>
              </a:rPr>
              <a:t>    ON t1.country = t2.country</a:t>
            </a:r>
            <a:endParaRPr lang="en-IN" sz="1400" dirty="0">
              <a:solidFill>
                <a:schemeClr val="bg1"/>
              </a:solidFill>
            </a:endParaRPr>
          </a:p>
          <a:p>
            <a:pPr>
              <a:lnSpc>
                <a:spcPts val="1700"/>
              </a:lnSpc>
            </a:pPr>
            <a:r>
              <a:rPr lang="en-IN" sz="1400" dirty="0">
                <a:solidFill>
                  <a:schemeClr val="bg1"/>
                </a:solidFill>
              </a:rPr>
              <a:t>    AND t1.show_id != t2.show_id</a:t>
            </a:r>
            <a:endParaRPr lang="en-IN" sz="1400" dirty="0">
              <a:solidFill>
                <a:schemeClr val="bg1"/>
              </a:solidFill>
            </a:endParaRPr>
          </a:p>
          <a:p>
            <a:pPr>
              <a:lnSpc>
                <a:spcPts val="1700"/>
              </a:lnSpc>
            </a:pPr>
            <a:r>
              <a:rPr lang="en-IN" sz="1400" dirty="0">
                <a:solidFill>
                  <a:schemeClr val="bg1"/>
                </a:solidFill>
              </a:rPr>
              <a:t>    AND t1.rating &gt; t2.rating</a:t>
            </a:r>
            <a:endParaRPr lang="en-IN" sz="1400" dirty="0">
              <a:solidFill>
                <a:schemeClr val="bg1"/>
              </a:solidFill>
            </a:endParaRPr>
          </a:p>
          <a:p>
            <a:pPr>
              <a:lnSpc>
                <a:spcPts val="1700"/>
              </a:lnSpc>
            </a:pPr>
            <a:r>
              <a:rPr lang="en-IN" sz="1400" dirty="0">
                <a:solidFill>
                  <a:schemeClr val="bg1"/>
                </a:solidFill>
              </a:rPr>
              <a:t>WHERE t1.rating &lt;&gt; 'Unknown' AND t2.rating &lt;&gt; 'Unknown'</a:t>
            </a:r>
            <a:endParaRPr lang="en-IN" sz="1400" dirty="0">
              <a:solidFill>
                <a:schemeClr val="bg1"/>
              </a:solidFill>
            </a:endParaRPr>
          </a:p>
          <a:p>
            <a:pPr>
              <a:lnSpc>
                <a:spcPts val="1700"/>
              </a:lnSpc>
            </a:pPr>
            <a:r>
              <a:rPr lang="en-IN" sz="1400" dirty="0">
                <a:solidFill>
                  <a:schemeClr val="bg1"/>
                </a:solidFill>
              </a:rPr>
              <a:t>ORDER BY t1.country, t1.rating DESC, t2.rating DESC;</a:t>
            </a:r>
            <a:endParaRPr lang="en-IN" sz="1400" dirty="0">
              <a:solidFill>
                <a:schemeClr val="bg1"/>
              </a:solidFill>
            </a:endParaRPr>
          </a:p>
        </p:txBody>
      </p:sp>
      <p:sp>
        <p:nvSpPr>
          <p:cNvPr id="40" name="Rectangle: Rounded Corners 39"/>
          <p:cNvSpPr/>
          <p:nvPr/>
        </p:nvSpPr>
        <p:spPr>
          <a:xfrm>
            <a:off x="468630" y="988695"/>
            <a:ext cx="5544820" cy="1371600"/>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862589" y="1118730"/>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858520" y="1397000"/>
            <a:ext cx="4989195" cy="59690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Q18.  Write a query to find pairs of titles from the same country where one title has a higher rating than the other. Display columns for show_id_1, title_1, rating_1, show_id_2, title_2, and rating_2.</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660" y="1045210"/>
            <a:ext cx="605790" cy="521335"/>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2" name="Picture 1"/>
          <p:cNvPicPr>
            <a:picLocks noChangeAspect="1"/>
          </p:cNvPicPr>
          <p:nvPr/>
        </p:nvPicPr>
        <p:blipFill>
          <a:blip r:embed="rId4"/>
          <a:stretch>
            <a:fillRect/>
          </a:stretch>
        </p:blipFill>
        <p:spPr>
          <a:xfrm>
            <a:off x="6350635" y="1427480"/>
            <a:ext cx="5448300" cy="5181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0367" y="549275"/>
            <a:ext cx="3182938" cy="5835414"/>
            <a:chOff x="9748769" y="1666875"/>
            <a:chExt cx="1922049" cy="3523773"/>
          </a:xfrm>
        </p:grpSpPr>
        <p:sp>
          <p:nvSpPr>
            <p:cNvPr id="19" name="Freeform: Shape 18"/>
            <p:cNvSpPr/>
            <p:nvPr/>
          </p:nvSpPr>
          <p:spPr>
            <a:xfrm>
              <a:off x="9748769"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20" name="Freeform: Shape 19"/>
            <p:cNvSpPr/>
            <p:nvPr/>
          </p:nvSpPr>
          <p:spPr>
            <a:xfrm>
              <a:off x="10950062"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21" name="Freeform: Shape 20"/>
            <p:cNvSpPr/>
            <p:nvPr/>
          </p:nvSpPr>
          <p:spPr>
            <a:xfrm>
              <a:off x="9748769" y="1666875"/>
              <a:ext cx="1922049" cy="3523773"/>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chemeClr val="accent1"/>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a:p>
          </p:txBody>
        </p:sp>
      </p:grpSp>
      <p:sp>
        <p:nvSpPr>
          <p:cNvPr id="39" name="Title 38"/>
          <p:cNvSpPr>
            <a:spLocks noGrp="1"/>
          </p:cNvSpPr>
          <p:nvPr>
            <p:ph type="title"/>
          </p:nvPr>
        </p:nvSpPr>
        <p:spPr>
          <a:xfrm>
            <a:off x="6113462" y="1163815"/>
            <a:ext cx="5257800" cy="664845"/>
          </a:xfrm>
        </p:spPr>
        <p:txBody>
          <a:bodyPr/>
          <a:lstStyle/>
          <a:p>
            <a:pPr algn="ctr" fontAlgn="b"/>
            <a:r>
              <a:rPr lang="en-US" sz="4000" b="1" i="0" u="none" strike="noStrike" dirty="0">
                <a:solidFill>
                  <a:schemeClr val="accent1"/>
                </a:solidFill>
                <a:effectLst/>
                <a:latin typeface="+mn-lt"/>
              </a:rPr>
              <a:t>The</a:t>
            </a:r>
            <a:r>
              <a:rPr lang="en-US" sz="4000" b="1" i="0" u="none" strike="noStrike" dirty="0">
                <a:solidFill>
                  <a:schemeClr val="bg1"/>
                </a:solidFill>
                <a:effectLst/>
                <a:latin typeface="+mn-lt"/>
              </a:rPr>
              <a:t> Conclusion</a:t>
            </a:r>
            <a:endParaRPr lang="en-US" sz="4000" b="1" i="0" u="none" strike="noStrike" dirty="0">
              <a:solidFill>
                <a:schemeClr val="bg1"/>
              </a:solidFill>
              <a:effectLst/>
              <a:latin typeface="+mn-lt"/>
            </a:endParaRPr>
          </a:p>
        </p:txBody>
      </p:sp>
      <p:pic>
        <p:nvPicPr>
          <p:cNvPr id="32" name="Picture Placeholder 31" descr="A cartoon character lying on a couch with a popcorn bucket&#10;&#10;Description automatically generated"/>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8" r="8"/>
          <a:stretch>
            <a:fillRect/>
          </a:stretch>
        </p:blipFill>
        <p:spPr>
          <a:xfrm>
            <a:off x="439674" y="3040062"/>
            <a:ext cx="5144324" cy="3305176"/>
          </a:xfrm>
        </p:spPr>
      </p:pic>
      <p:sp>
        <p:nvSpPr>
          <p:cNvPr id="33" name="Rectangle: Rounded Corners 32"/>
          <p:cNvSpPr/>
          <p:nvPr/>
        </p:nvSpPr>
        <p:spPr>
          <a:xfrm>
            <a:off x="6113780" y="2107565"/>
            <a:ext cx="5527675" cy="3154045"/>
          </a:xfrm>
          <a:prstGeom prst="roundRect">
            <a:avLst>
              <a:gd name="adj" fmla="val 9636"/>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descr="Double Tap Gesture with solid fill"/>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236335" y="2623300"/>
            <a:ext cx="616988" cy="616988"/>
          </a:xfrm>
          <a:prstGeom prst="rect">
            <a:avLst/>
          </a:prstGeom>
        </p:spPr>
      </p:pic>
      <p:grpSp>
        <p:nvGrpSpPr>
          <p:cNvPr id="37" name="Group 36"/>
          <p:cNvGrpSpPr/>
          <p:nvPr/>
        </p:nvGrpSpPr>
        <p:grpSpPr>
          <a:xfrm>
            <a:off x="6925702" y="2515340"/>
            <a:ext cx="4391267" cy="2110222"/>
            <a:chOff x="7181607" y="4301371"/>
            <a:chExt cx="4391267" cy="2110222"/>
          </a:xfrm>
        </p:grpSpPr>
        <p:sp>
          <p:nvSpPr>
            <p:cNvPr id="35" name="TextBox 34"/>
            <p:cNvSpPr txBox="1"/>
            <p:nvPr/>
          </p:nvSpPr>
          <p:spPr>
            <a:xfrm>
              <a:off x="7181607" y="4301371"/>
              <a:ext cx="1451610" cy="283210"/>
            </a:xfrm>
            <a:prstGeom prst="rect">
              <a:avLst/>
            </a:prstGeom>
            <a:noFill/>
          </p:spPr>
          <p:txBody>
            <a:bodyPr wrap="square" rtlCol="0">
              <a:spAutoFit/>
            </a:bodyPr>
            <a:lstStyle/>
            <a:p>
              <a:pPr>
                <a:lnSpc>
                  <a:spcPts val="1500"/>
                </a:lnSpc>
              </a:pPr>
              <a:r>
                <a:rPr lang="en-US" altLang="en-IN" sz="1600" b="1" dirty="0">
                  <a:solidFill>
                    <a:schemeClr val="bg1"/>
                  </a:solidFill>
                </a:rPr>
                <a:t>Conclusion</a:t>
              </a:r>
              <a:endParaRPr lang="en-US" altLang="en-IN" sz="1600" b="1" dirty="0">
                <a:solidFill>
                  <a:schemeClr val="bg1"/>
                </a:solidFill>
              </a:endParaRPr>
            </a:p>
          </p:txBody>
        </p:sp>
        <p:sp>
          <p:nvSpPr>
            <p:cNvPr id="36" name="TextBox 35"/>
            <p:cNvSpPr txBox="1"/>
            <p:nvPr/>
          </p:nvSpPr>
          <p:spPr>
            <a:xfrm>
              <a:off x="7181607" y="4576443"/>
              <a:ext cx="4391267" cy="1835150"/>
            </a:xfrm>
            <a:prstGeom prst="rect">
              <a:avLst/>
            </a:prstGeom>
            <a:noFill/>
          </p:spPr>
          <p:txBody>
            <a:bodyPr wrap="square" rtlCol="0">
              <a:spAutoFit/>
            </a:bodyPr>
            <a:lstStyle/>
            <a:p>
              <a:pPr>
                <a:lnSpc>
                  <a:spcPts val="1700"/>
                </a:lnSpc>
              </a:pPr>
              <a:r>
                <a:rPr lang="en-IN" sz="1400" dirty="0">
                  <a:solidFill>
                    <a:schemeClr val="bg1"/>
                  </a:solidFill>
                </a:rPr>
                <a:t>The Netflix Titles Analysis project highlights the power of SQL in extracting meaningful insights from large datasets. By analyzing content trends, ratings, and regional distributions, this project demonstrates how data-driven decisions can enhance understanding of entertainment platforms. The insights gained can help in content strategy, audience targeting, and market expansion efforts.</a:t>
              </a:r>
              <a:endParaRPr lang="en-IN" sz="1400" dirty="0">
                <a:solidFill>
                  <a:schemeClr val="bg1"/>
                </a:solidFill>
              </a:endParaRPr>
            </a:p>
          </p:txBody>
        </p:sp>
      </p:grpSp>
      <p:grpSp>
        <p:nvGrpSpPr>
          <p:cNvPr id="41" name="Group 40"/>
          <p:cNvGrpSpPr/>
          <p:nvPr/>
        </p:nvGrpSpPr>
        <p:grpSpPr>
          <a:xfrm>
            <a:off x="10212964" y="500256"/>
            <a:ext cx="1428174" cy="384304"/>
            <a:chOff x="3283107" y="2671620"/>
            <a:chExt cx="5622870" cy="1513045"/>
          </a:xfrm>
          <a:solidFill>
            <a:schemeClr val="accent1"/>
          </a:solidFill>
        </p:grpSpPr>
        <p:sp>
          <p:nvSpPr>
            <p:cNvPr id="42" name="Freeform: Shape 41"/>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43" name="Freeform: Shape 42"/>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44" name="Freeform: Shape 43"/>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45" name="Freeform: Shape 44"/>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46" name="Freeform: Shape 45"/>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47" name="Freeform: Shape 46"/>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48" name="Freeform: Shape 47"/>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4" presetClass="entr" presetSubtype="1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par>
                                <p:cTn id="22" presetID="14" presetClass="entr" presetSubtype="1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randombar(horizontal)">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Top Corners Rounded 14"/>
          <p:cNvSpPr/>
          <p:nvPr/>
        </p:nvSpPr>
        <p:spPr>
          <a:xfrm rot="5400000" flipH="1">
            <a:off x="6331761" y="1496908"/>
            <a:ext cx="2955689" cy="6819874"/>
          </a:xfrm>
          <a:prstGeom prst="round2SameRect">
            <a:avLst>
              <a:gd name="adj1" fmla="val 8503"/>
              <a:gd name="adj2" fmla="val 0"/>
            </a:avLst>
          </a:prstGeom>
          <a:solidFill>
            <a:schemeClr val="accent1"/>
          </a:solidFill>
          <a:ln w="9525" cap="flat">
            <a:noFill/>
            <a:prstDash val="solid"/>
            <a:miter/>
          </a:ln>
        </p:spPr>
        <p:txBody>
          <a:bodyPr rtlCol="0" anchor="ctr"/>
          <a:lstStyle/>
          <a:p>
            <a:pPr algn="ctr"/>
            <a:endParaRPr lang="en-IN"/>
          </a:p>
        </p:txBody>
      </p:sp>
      <p:grpSp>
        <p:nvGrpSpPr>
          <p:cNvPr id="5" name="Group 4"/>
          <p:cNvGrpSpPr/>
          <p:nvPr/>
        </p:nvGrpSpPr>
        <p:grpSpPr>
          <a:xfrm>
            <a:off x="1420367" y="549275"/>
            <a:ext cx="3182938" cy="5835414"/>
            <a:chOff x="9748769" y="1666875"/>
            <a:chExt cx="1922049" cy="3523773"/>
          </a:xfrm>
        </p:grpSpPr>
        <p:sp>
          <p:nvSpPr>
            <p:cNvPr id="6" name="Freeform: Shape 5"/>
            <p:cNvSpPr/>
            <p:nvPr/>
          </p:nvSpPr>
          <p:spPr>
            <a:xfrm>
              <a:off x="9748769"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7" name="Freeform: Shape 6"/>
            <p:cNvSpPr/>
            <p:nvPr/>
          </p:nvSpPr>
          <p:spPr>
            <a:xfrm>
              <a:off x="10950062"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8" name="Freeform: Shape 7"/>
            <p:cNvSpPr/>
            <p:nvPr/>
          </p:nvSpPr>
          <p:spPr>
            <a:xfrm>
              <a:off x="9748769" y="1666875"/>
              <a:ext cx="1922049" cy="3523773"/>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chemeClr val="accent1"/>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a:p>
          </p:txBody>
        </p:sp>
      </p:grpSp>
      <p:pic>
        <p:nvPicPr>
          <p:cNvPr id="12" name="Picture Placeholder 11" descr="A cartoon character holding a tray of food&#10;&#10;Description automatically generated"/>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0" r="10"/>
          <a:stretch>
            <a:fillRect/>
          </a:stretch>
        </p:blipFill>
        <p:spPr>
          <a:xfrm>
            <a:off x="1694234" y="1333380"/>
            <a:ext cx="2705436" cy="4724400"/>
          </a:xfrm>
        </p:spPr>
      </p:pic>
      <p:sp>
        <p:nvSpPr>
          <p:cNvPr id="3" name="Title 2"/>
          <p:cNvSpPr>
            <a:spLocks noGrp="1"/>
          </p:cNvSpPr>
          <p:nvPr>
            <p:ph type="title"/>
          </p:nvPr>
        </p:nvSpPr>
        <p:spPr>
          <a:xfrm>
            <a:off x="6488034" y="2594951"/>
            <a:ext cx="5257800" cy="664845"/>
          </a:xfrm>
        </p:spPr>
        <p:txBody>
          <a:bodyPr/>
          <a:lstStyle/>
          <a:p>
            <a:pPr fontAlgn="b"/>
            <a:r>
              <a:rPr lang="en-US" sz="4000" b="1" i="0" u="none" strike="noStrike" dirty="0">
                <a:solidFill>
                  <a:schemeClr val="accent1"/>
                </a:solidFill>
                <a:effectLst/>
                <a:latin typeface="+mn-lt"/>
              </a:rPr>
              <a:t>Contact </a:t>
            </a:r>
            <a:r>
              <a:rPr lang="en-US" sz="4000" b="1" i="0" u="none" strike="noStrike" dirty="0">
                <a:solidFill>
                  <a:schemeClr val="bg1"/>
                </a:solidFill>
                <a:effectLst/>
                <a:latin typeface="+mn-lt"/>
              </a:rPr>
              <a:t>Us</a:t>
            </a:r>
            <a:endParaRPr lang="en-US" sz="4000" b="1" i="0" u="none" strike="noStrike" dirty="0">
              <a:solidFill>
                <a:schemeClr val="bg1"/>
              </a:solidFill>
              <a:effectLst/>
              <a:latin typeface="+mn-lt"/>
            </a:endParaRPr>
          </a:p>
        </p:txBody>
      </p:sp>
      <p:grpSp>
        <p:nvGrpSpPr>
          <p:cNvPr id="21" name="Group 20"/>
          <p:cNvGrpSpPr/>
          <p:nvPr/>
        </p:nvGrpSpPr>
        <p:grpSpPr>
          <a:xfrm>
            <a:off x="7307868" y="3892945"/>
            <a:ext cx="2122488" cy="548709"/>
            <a:chOff x="2062162" y="4115716"/>
            <a:chExt cx="2122488" cy="548709"/>
          </a:xfrm>
        </p:grpSpPr>
        <p:sp>
          <p:nvSpPr>
            <p:cNvPr id="22" name="TextBox 21"/>
            <p:cNvSpPr txBox="1"/>
            <p:nvPr/>
          </p:nvSpPr>
          <p:spPr>
            <a:xfrm>
              <a:off x="2062162" y="4367880"/>
              <a:ext cx="2122488" cy="296545"/>
            </a:xfrm>
            <a:prstGeom prst="rect">
              <a:avLst/>
            </a:prstGeom>
          </p:spPr>
          <p:txBody>
            <a:bodyPr wrap="square" rtlCol="0">
              <a:spAutoFit/>
            </a:bodyPr>
            <a:lstStyle/>
            <a:p>
              <a:pPr>
                <a:lnSpc>
                  <a:spcPts val="1600"/>
                </a:lnSpc>
              </a:pPr>
              <a:r>
                <a:rPr lang="en-US" sz="1100" dirty="0">
                  <a:solidFill>
                    <a:schemeClr val="bg1"/>
                  </a:solidFill>
                  <a:latin typeface="Open Sans" pitchFamily="2" charset="0"/>
                  <a:ea typeface="Open Sans" pitchFamily="2" charset="0"/>
                  <a:cs typeface="Open Sans" pitchFamily="2" charset="0"/>
                </a:rPr>
                <a:t>linkedin.com/in/ikram-shaik-</a:t>
              </a:r>
              <a:endParaRPr lang="en-US" sz="1100" dirty="0">
                <a:solidFill>
                  <a:schemeClr val="bg1"/>
                </a:solidFill>
                <a:latin typeface="Open Sans" pitchFamily="2" charset="0"/>
                <a:ea typeface="Open Sans" pitchFamily="2" charset="0"/>
                <a:cs typeface="Open Sans" pitchFamily="2" charset="0"/>
              </a:endParaRPr>
            </a:p>
          </p:txBody>
        </p:sp>
        <p:sp>
          <p:nvSpPr>
            <p:cNvPr id="23" name="TextBox 22"/>
            <p:cNvSpPr txBox="1"/>
            <p:nvPr/>
          </p:nvSpPr>
          <p:spPr>
            <a:xfrm>
              <a:off x="2062162" y="4115716"/>
              <a:ext cx="1725822" cy="306705"/>
            </a:xfrm>
            <a:prstGeom prst="rect">
              <a:avLst/>
            </a:prstGeom>
          </p:spPr>
          <p:txBody>
            <a:bodyPr wrap="square" rtlCol="0">
              <a:spAutoFit/>
            </a:bodyPr>
            <a:lstStyle/>
            <a:p>
              <a:r>
                <a:rPr lang="en-US" sz="1400" b="1" dirty="0">
                  <a:solidFill>
                    <a:schemeClr val="bg1"/>
                  </a:solidFill>
                  <a:latin typeface="Open Sans" pitchFamily="2" charset="0"/>
                  <a:ea typeface="Open Sans" pitchFamily="2" charset="0"/>
                  <a:cs typeface="Open Sans" pitchFamily="2" charset="0"/>
                </a:rPr>
                <a:t>LinkedIn</a:t>
              </a:r>
              <a:endParaRPr lang="en-US" sz="1400" b="1" dirty="0">
                <a:solidFill>
                  <a:schemeClr val="bg1"/>
                </a:solidFill>
                <a:latin typeface="Open Sans" pitchFamily="2" charset="0"/>
                <a:ea typeface="Open Sans" pitchFamily="2" charset="0"/>
                <a:cs typeface="Open Sans" pitchFamily="2" charset="0"/>
              </a:endParaRPr>
            </a:p>
          </p:txBody>
        </p:sp>
      </p:grpSp>
      <p:grpSp>
        <p:nvGrpSpPr>
          <p:cNvPr id="24" name="Group 23"/>
          <p:cNvGrpSpPr/>
          <p:nvPr/>
        </p:nvGrpSpPr>
        <p:grpSpPr>
          <a:xfrm>
            <a:off x="7307868" y="4658769"/>
            <a:ext cx="2122488" cy="548709"/>
            <a:chOff x="2062162" y="4115716"/>
            <a:chExt cx="2122488" cy="548709"/>
          </a:xfrm>
        </p:grpSpPr>
        <p:sp>
          <p:nvSpPr>
            <p:cNvPr id="25" name="TextBox 24"/>
            <p:cNvSpPr txBox="1"/>
            <p:nvPr/>
          </p:nvSpPr>
          <p:spPr>
            <a:xfrm>
              <a:off x="2062162" y="4367880"/>
              <a:ext cx="2122488" cy="296545"/>
            </a:xfrm>
            <a:prstGeom prst="rect">
              <a:avLst/>
            </a:prstGeom>
          </p:spPr>
          <p:txBody>
            <a:bodyPr wrap="square" rtlCol="0">
              <a:spAutoFit/>
            </a:bodyPr>
            <a:lstStyle/>
            <a:p>
              <a:pPr>
                <a:lnSpc>
                  <a:spcPts val="1600"/>
                </a:lnSpc>
              </a:pPr>
              <a:r>
                <a:rPr lang="en-US" sz="1100" dirty="0">
                  <a:solidFill>
                    <a:schemeClr val="bg1"/>
                  </a:solidFill>
                  <a:latin typeface="Open Sans" pitchFamily="2" charset="0"/>
                  <a:ea typeface="Open Sans" pitchFamily="2" charset="0"/>
                  <a:cs typeface="Open Sans" pitchFamily="2" charset="0"/>
                </a:rPr>
                <a:t>ikramshaik0720@gmail.com</a:t>
              </a:r>
              <a:endParaRPr lang="en-US" sz="1100" dirty="0">
                <a:solidFill>
                  <a:schemeClr val="bg1"/>
                </a:solidFill>
                <a:latin typeface="Open Sans" pitchFamily="2" charset="0"/>
                <a:ea typeface="Open Sans" pitchFamily="2" charset="0"/>
                <a:cs typeface="Open Sans" pitchFamily="2" charset="0"/>
              </a:endParaRPr>
            </a:p>
          </p:txBody>
        </p:sp>
        <p:sp>
          <p:nvSpPr>
            <p:cNvPr id="26" name="TextBox 25"/>
            <p:cNvSpPr txBox="1"/>
            <p:nvPr/>
          </p:nvSpPr>
          <p:spPr>
            <a:xfrm>
              <a:off x="2062162" y="4115716"/>
              <a:ext cx="1725822" cy="307777"/>
            </a:xfrm>
            <a:prstGeom prst="rect">
              <a:avLst/>
            </a:prstGeom>
          </p:spPr>
          <p:txBody>
            <a:bodyPr wrap="square" rtlCol="0">
              <a:spAutoFit/>
            </a:bodyPr>
            <a:lstStyle/>
            <a:p>
              <a:r>
                <a:rPr lang="en-US" sz="1400" b="1" dirty="0">
                  <a:solidFill>
                    <a:schemeClr val="bg1"/>
                  </a:solidFill>
                  <a:latin typeface="Open Sans" pitchFamily="2" charset="0"/>
                  <a:ea typeface="Open Sans" pitchFamily="2" charset="0"/>
                  <a:cs typeface="Open Sans" pitchFamily="2" charset="0"/>
                </a:rPr>
                <a:t>Mail</a:t>
              </a:r>
              <a:endParaRPr lang="en-US" sz="1400" b="1" dirty="0">
                <a:solidFill>
                  <a:schemeClr val="bg1"/>
                </a:solidFill>
                <a:latin typeface="Open Sans" pitchFamily="2" charset="0"/>
                <a:ea typeface="Open Sans" pitchFamily="2" charset="0"/>
                <a:cs typeface="Open Sans" pitchFamily="2" charset="0"/>
              </a:endParaRPr>
            </a:p>
          </p:txBody>
        </p:sp>
      </p:grpSp>
      <p:grpSp>
        <p:nvGrpSpPr>
          <p:cNvPr id="27" name="Group 26"/>
          <p:cNvGrpSpPr/>
          <p:nvPr/>
        </p:nvGrpSpPr>
        <p:grpSpPr>
          <a:xfrm>
            <a:off x="7307868" y="5416966"/>
            <a:ext cx="2122488" cy="548709"/>
            <a:chOff x="2062162" y="4115716"/>
            <a:chExt cx="2122488" cy="548709"/>
          </a:xfrm>
        </p:grpSpPr>
        <p:sp>
          <p:nvSpPr>
            <p:cNvPr id="28" name="TextBox 27"/>
            <p:cNvSpPr txBox="1"/>
            <p:nvPr/>
          </p:nvSpPr>
          <p:spPr>
            <a:xfrm>
              <a:off x="2062162" y="4367880"/>
              <a:ext cx="2122488" cy="296545"/>
            </a:xfrm>
            <a:prstGeom prst="rect">
              <a:avLst/>
            </a:prstGeom>
          </p:spPr>
          <p:txBody>
            <a:bodyPr wrap="square" rtlCol="0">
              <a:spAutoFit/>
            </a:bodyPr>
            <a:lstStyle/>
            <a:p>
              <a:pPr>
                <a:lnSpc>
                  <a:spcPts val="1600"/>
                </a:lnSpc>
              </a:pPr>
              <a:r>
                <a:rPr lang="en-US" sz="1100" dirty="0">
                  <a:solidFill>
                    <a:schemeClr val="bg1"/>
                  </a:solidFill>
                  <a:latin typeface="Open Sans" pitchFamily="2" charset="0"/>
                  <a:ea typeface="Open Sans" pitchFamily="2" charset="0"/>
                  <a:cs typeface="Open Sans" pitchFamily="2" charset="0"/>
                </a:rPr>
                <a:t>github.com/Ikram-Shaik</a:t>
              </a:r>
              <a:endParaRPr lang="en-US" sz="1100" dirty="0">
                <a:solidFill>
                  <a:schemeClr val="bg1"/>
                </a:solidFill>
                <a:latin typeface="Open Sans" pitchFamily="2" charset="0"/>
                <a:ea typeface="Open Sans" pitchFamily="2" charset="0"/>
                <a:cs typeface="Open Sans" pitchFamily="2" charset="0"/>
              </a:endParaRPr>
            </a:p>
          </p:txBody>
        </p:sp>
        <p:sp>
          <p:nvSpPr>
            <p:cNvPr id="29" name="TextBox 28"/>
            <p:cNvSpPr txBox="1"/>
            <p:nvPr/>
          </p:nvSpPr>
          <p:spPr>
            <a:xfrm>
              <a:off x="2062162" y="4115716"/>
              <a:ext cx="1725822" cy="306705"/>
            </a:xfrm>
            <a:prstGeom prst="rect">
              <a:avLst/>
            </a:prstGeom>
          </p:spPr>
          <p:txBody>
            <a:bodyPr wrap="square" rtlCol="0">
              <a:spAutoFit/>
            </a:bodyPr>
            <a:lstStyle/>
            <a:p>
              <a:r>
                <a:rPr lang="en-US" sz="1400" b="1" dirty="0">
                  <a:solidFill>
                    <a:schemeClr val="bg1"/>
                  </a:solidFill>
                  <a:latin typeface="Open Sans" pitchFamily="2" charset="0"/>
                  <a:ea typeface="Open Sans" pitchFamily="2" charset="0"/>
                  <a:cs typeface="Open Sans" pitchFamily="2" charset="0"/>
                </a:rPr>
                <a:t>Github</a:t>
              </a:r>
              <a:endParaRPr lang="en-US" sz="1400" b="1" dirty="0">
                <a:solidFill>
                  <a:schemeClr val="bg1"/>
                </a:solidFill>
                <a:latin typeface="Open Sans" pitchFamily="2" charset="0"/>
                <a:ea typeface="Open Sans" pitchFamily="2" charset="0"/>
                <a:cs typeface="Open Sans" pitchFamily="2" charset="0"/>
              </a:endParaRPr>
            </a:p>
          </p:txBody>
        </p:sp>
      </p:grpSp>
      <p:grpSp>
        <p:nvGrpSpPr>
          <p:cNvPr id="57" name="Group 56"/>
          <p:cNvGrpSpPr/>
          <p:nvPr/>
        </p:nvGrpSpPr>
        <p:grpSpPr>
          <a:xfrm>
            <a:off x="6578740" y="4646984"/>
            <a:ext cx="551678" cy="551678"/>
            <a:chOff x="6578740" y="4646984"/>
            <a:chExt cx="551678" cy="551678"/>
          </a:xfrm>
        </p:grpSpPr>
        <p:sp>
          <p:nvSpPr>
            <p:cNvPr id="17" name="Rectangle: Rounded Corners 16"/>
            <p:cNvSpPr/>
            <p:nvPr/>
          </p:nvSpPr>
          <p:spPr>
            <a:xfrm>
              <a:off x="6578740" y="4646984"/>
              <a:ext cx="551678" cy="551678"/>
            </a:xfrm>
            <a:prstGeom prst="roundRect">
              <a:avLst>
                <a:gd name="adj" fmla="val 9757"/>
              </a:avLst>
            </a:prstGeom>
            <a:solidFill>
              <a:schemeClr val="bg2">
                <a:lumMod val="10000"/>
              </a:schemeClr>
            </a:solidFill>
            <a:ln w="9525" cap="flat">
              <a:noFill/>
              <a:prstDash val="solid"/>
              <a:miter/>
            </a:ln>
            <a:effectLst>
              <a:outerShdw blurRad="50800" dist="76200" dir="5400000" sx="94000" sy="94000" algn="t" rotWithShape="0">
                <a:prstClr val="black">
                  <a:alpha val="40000"/>
                </a:prstClr>
              </a:outerShdw>
            </a:effectLst>
          </p:spPr>
          <p:txBody>
            <a:bodyPr rtlCol="0" anchor="ctr"/>
            <a:lstStyle/>
            <a:p>
              <a:pPr algn="ctr"/>
              <a:endParaRPr lang="en-IN"/>
            </a:p>
          </p:txBody>
        </p:sp>
        <p:grpSp>
          <p:nvGrpSpPr>
            <p:cNvPr id="34" name="Graphic 39"/>
            <p:cNvGrpSpPr/>
            <p:nvPr/>
          </p:nvGrpSpPr>
          <p:grpSpPr>
            <a:xfrm>
              <a:off x="6738169" y="4833556"/>
              <a:ext cx="235748" cy="185231"/>
              <a:chOff x="6594787" y="4738594"/>
              <a:chExt cx="235748" cy="185231"/>
            </a:xfrm>
            <a:solidFill>
              <a:schemeClr val="accent1"/>
            </a:solidFill>
          </p:grpSpPr>
          <p:sp>
            <p:nvSpPr>
              <p:cNvPr id="35" name="Freeform: Shape 34"/>
              <p:cNvSpPr/>
              <p:nvPr/>
            </p:nvSpPr>
            <p:spPr>
              <a:xfrm>
                <a:off x="6602040" y="4851809"/>
                <a:ext cx="221238" cy="72016"/>
              </a:xfrm>
              <a:custGeom>
                <a:avLst/>
                <a:gdLst>
                  <a:gd name="connsiteX0" fmla="*/ 207445 w 221238"/>
                  <a:gd name="connsiteY0" fmla="*/ 72016 h 72016"/>
                  <a:gd name="connsiteX1" fmla="*/ 221239 w 221238"/>
                  <a:gd name="connsiteY1" fmla="*/ 66812 h 72016"/>
                  <a:gd name="connsiteX2" fmla="*/ 154448 w 221238"/>
                  <a:gd name="connsiteY2" fmla="*/ 18 h 72016"/>
                  <a:gd name="connsiteX3" fmla="*/ 149825 w 221238"/>
                  <a:gd name="connsiteY3" fmla="*/ 3342 h 72016"/>
                  <a:gd name="connsiteX4" fmla="*/ 137655 w 221238"/>
                  <a:gd name="connsiteY4" fmla="*/ 11958 h 72016"/>
                  <a:gd name="connsiteX5" fmla="*/ 125223 w 221238"/>
                  <a:gd name="connsiteY5" fmla="*/ 18273 h 72016"/>
                  <a:gd name="connsiteX6" fmla="*/ 110750 w 221238"/>
                  <a:gd name="connsiteY6" fmla="*/ 21495 h 72016"/>
                  <a:gd name="connsiteX7" fmla="*/ 110620 w 221238"/>
                  <a:gd name="connsiteY7" fmla="*/ 21495 h 72016"/>
                  <a:gd name="connsiteX8" fmla="*/ 110489 w 221238"/>
                  <a:gd name="connsiteY8" fmla="*/ 21495 h 72016"/>
                  <a:gd name="connsiteX9" fmla="*/ 96016 w 221238"/>
                  <a:gd name="connsiteY9" fmla="*/ 18273 h 72016"/>
                  <a:gd name="connsiteX10" fmla="*/ 83584 w 221238"/>
                  <a:gd name="connsiteY10" fmla="*/ 11958 h 72016"/>
                  <a:gd name="connsiteX11" fmla="*/ 71414 w 221238"/>
                  <a:gd name="connsiteY11" fmla="*/ 3342 h 72016"/>
                  <a:gd name="connsiteX12" fmla="*/ 66804 w 221238"/>
                  <a:gd name="connsiteY12" fmla="*/ 0 h 72016"/>
                  <a:gd name="connsiteX13" fmla="*/ 0 w 221238"/>
                  <a:gd name="connsiteY13" fmla="*/ 66812 h 72016"/>
                  <a:gd name="connsiteX14" fmla="*/ 13797 w 221238"/>
                  <a:gd name="connsiteY14" fmla="*/ 72016 h 72016"/>
                  <a:gd name="connsiteX15" fmla="*/ 207445 w 221238"/>
                  <a:gd name="connsiteY15" fmla="*/ 72016 h 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238" h="72016">
                    <a:moveTo>
                      <a:pt x="207445" y="72016"/>
                    </a:moveTo>
                    <a:cubicBezTo>
                      <a:pt x="212744" y="72016"/>
                      <a:pt x="217336" y="70267"/>
                      <a:pt x="221239" y="66812"/>
                    </a:cubicBezTo>
                    <a:lnTo>
                      <a:pt x="154448" y="18"/>
                    </a:lnTo>
                    <a:cubicBezTo>
                      <a:pt x="152845" y="1165"/>
                      <a:pt x="151292" y="2281"/>
                      <a:pt x="149825" y="3342"/>
                    </a:cubicBezTo>
                    <a:cubicBezTo>
                      <a:pt x="144826" y="7025"/>
                      <a:pt x="140770" y="9899"/>
                      <a:pt x="137655" y="11958"/>
                    </a:cubicBezTo>
                    <a:cubicBezTo>
                      <a:pt x="134540" y="14022"/>
                      <a:pt x="130396" y="16125"/>
                      <a:pt x="125223" y="18273"/>
                    </a:cubicBezTo>
                    <a:cubicBezTo>
                      <a:pt x="120047" y="20424"/>
                      <a:pt x="115224" y="21495"/>
                      <a:pt x="110750" y="21495"/>
                    </a:cubicBezTo>
                    <a:lnTo>
                      <a:pt x="110620" y="21495"/>
                    </a:lnTo>
                    <a:lnTo>
                      <a:pt x="110489" y="21495"/>
                    </a:lnTo>
                    <a:cubicBezTo>
                      <a:pt x="106014" y="21495"/>
                      <a:pt x="101192" y="20424"/>
                      <a:pt x="96016" y="18273"/>
                    </a:cubicBezTo>
                    <a:cubicBezTo>
                      <a:pt x="90840" y="16125"/>
                      <a:pt x="86696" y="14022"/>
                      <a:pt x="83584" y="11958"/>
                    </a:cubicBezTo>
                    <a:cubicBezTo>
                      <a:pt x="80470" y="9899"/>
                      <a:pt x="76415" y="7025"/>
                      <a:pt x="71414" y="3342"/>
                    </a:cubicBezTo>
                    <a:cubicBezTo>
                      <a:pt x="70021" y="2321"/>
                      <a:pt x="68475" y="1200"/>
                      <a:pt x="66804" y="0"/>
                    </a:cubicBezTo>
                    <a:lnTo>
                      <a:pt x="0" y="66812"/>
                    </a:lnTo>
                    <a:cubicBezTo>
                      <a:pt x="3903" y="70267"/>
                      <a:pt x="8498" y="72016"/>
                      <a:pt x="13797" y="72016"/>
                    </a:cubicBezTo>
                    <a:lnTo>
                      <a:pt x="207445" y="72016"/>
                    </a:lnTo>
                    <a:close/>
                  </a:path>
                </a:pathLst>
              </a:custGeom>
              <a:grpFill/>
              <a:ln w="415" cap="flat">
                <a:noFill/>
                <a:prstDash val="solid"/>
                <a:miter/>
              </a:ln>
            </p:spPr>
            <p:txBody>
              <a:bodyPr rtlCol="0" anchor="ctr"/>
              <a:lstStyle/>
              <a:p>
                <a:pPr algn="ctr"/>
                <a:endParaRPr lang="en-IN"/>
              </a:p>
            </p:txBody>
          </p:sp>
          <p:sp>
            <p:nvSpPr>
              <p:cNvPr id="36" name="Freeform: Shape 35"/>
              <p:cNvSpPr/>
              <p:nvPr/>
            </p:nvSpPr>
            <p:spPr>
              <a:xfrm>
                <a:off x="6594787" y="4798320"/>
                <a:ext cx="58869" cy="101621"/>
              </a:xfrm>
              <a:custGeom>
                <a:avLst/>
                <a:gdLst>
                  <a:gd name="connsiteX0" fmla="*/ 13289 w 58869"/>
                  <a:gd name="connsiteY0" fmla="*/ 11447 h 101621"/>
                  <a:gd name="connsiteX1" fmla="*/ 0 w 58869"/>
                  <a:gd name="connsiteY1" fmla="*/ 0 h 101621"/>
                  <a:gd name="connsiteX2" fmla="*/ 0 w 58869"/>
                  <a:gd name="connsiteY2" fmla="*/ 101621 h 101621"/>
                  <a:gd name="connsiteX3" fmla="*/ 58870 w 58869"/>
                  <a:gd name="connsiteY3" fmla="*/ 42752 h 101621"/>
                  <a:gd name="connsiteX4" fmla="*/ 13289 w 58869"/>
                  <a:gd name="connsiteY4" fmla="*/ 11447 h 10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9" h="101621">
                    <a:moveTo>
                      <a:pt x="13289" y="11447"/>
                    </a:moveTo>
                    <a:cubicBezTo>
                      <a:pt x="8291" y="8115"/>
                      <a:pt x="3859" y="4299"/>
                      <a:pt x="0" y="0"/>
                    </a:cubicBezTo>
                    <a:lnTo>
                      <a:pt x="0" y="101621"/>
                    </a:lnTo>
                    <a:lnTo>
                      <a:pt x="58870" y="42752"/>
                    </a:lnTo>
                    <a:cubicBezTo>
                      <a:pt x="47092" y="34530"/>
                      <a:pt x="31918" y="24107"/>
                      <a:pt x="13289" y="11447"/>
                    </a:cubicBezTo>
                    <a:close/>
                  </a:path>
                </a:pathLst>
              </a:custGeom>
              <a:grpFill/>
              <a:ln w="415" cap="flat">
                <a:noFill/>
                <a:prstDash val="solid"/>
                <a:miter/>
              </a:ln>
            </p:spPr>
            <p:txBody>
              <a:bodyPr rtlCol="0" anchor="ctr"/>
              <a:lstStyle/>
              <a:p>
                <a:pPr algn="ctr"/>
                <a:endParaRPr lang="en-IN"/>
              </a:p>
            </p:txBody>
          </p:sp>
          <p:sp>
            <p:nvSpPr>
              <p:cNvPr id="37" name="Freeform: Shape 36"/>
              <p:cNvSpPr/>
              <p:nvPr/>
            </p:nvSpPr>
            <p:spPr>
              <a:xfrm>
                <a:off x="6771689" y="4798320"/>
                <a:ext cx="58846" cy="101623"/>
              </a:xfrm>
              <a:custGeom>
                <a:avLst/>
                <a:gdLst>
                  <a:gd name="connsiteX0" fmla="*/ 45691 w 58846"/>
                  <a:gd name="connsiteY0" fmla="*/ 11447 h 101623"/>
                  <a:gd name="connsiteX1" fmla="*/ 0 w 58846"/>
                  <a:gd name="connsiteY1" fmla="*/ 42775 h 101623"/>
                  <a:gd name="connsiteX2" fmla="*/ 58846 w 58846"/>
                  <a:gd name="connsiteY2" fmla="*/ 101624 h 101623"/>
                  <a:gd name="connsiteX3" fmla="*/ 58846 w 58846"/>
                  <a:gd name="connsiteY3" fmla="*/ 0 h 101623"/>
                  <a:gd name="connsiteX4" fmla="*/ 45691 w 58846"/>
                  <a:gd name="connsiteY4" fmla="*/ 11447 h 101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46" h="101623">
                    <a:moveTo>
                      <a:pt x="45691" y="11447"/>
                    </a:moveTo>
                    <a:cubicBezTo>
                      <a:pt x="27772" y="23575"/>
                      <a:pt x="12542" y="34016"/>
                      <a:pt x="0" y="42775"/>
                    </a:cubicBezTo>
                    <a:lnTo>
                      <a:pt x="58846" y="101624"/>
                    </a:lnTo>
                    <a:lnTo>
                      <a:pt x="58846" y="0"/>
                    </a:lnTo>
                    <a:cubicBezTo>
                      <a:pt x="55073" y="4212"/>
                      <a:pt x="50688" y="8026"/>
                      <a:pt x="45691" y="11447"/>
                    </a:cubicBezTo>
                    <a:close/>
                  </a:path>
                </a:pathLst>
              </a:custGeom>
              <a:grpFill/>
              <a:ln w="415" cap="flat">
                <a:noFill/>
                <a:prstDash val="solid"/>
                <a:miter/>
              </a:ln>
            </p:spPr>
            <p:txBody>
              <a:bodyPr rtlCol="0" anchor="ctr"/>
              <a:lstStyle/>
              <a:p>
                <a:pPr algn="ctr"/>
                <a:endParaRPr lang="en-IN"/>
              </a:p>
            </p:txBody>
          </p:sp>
          <p:sp>
            <p:nvSpPr>
              <p:cNvPr id="38" name="Freeform: Shape 37"/>
              <p:cNvSpPr/>
              <p:nvPr/>
            </p:nvSpPr>
            <p:spPr>
              <a:xfrm>
                <a:off x="6594789" y="4738594"/>
                <a:ext cx="235745" cy="117875"/>
              </a:xfrm>
              <a:custGeom>
                <a:avLst/>
                <a:gdLst>
                  <a:gd name="connsiteX0" fmla="*/ 214695 w 235745"/>
                  <a:gd name="connsiteY0" fmla="*/ 0 h 117875"/>
                  <a:gd name="connsiteX1" fmla="*/ 21048 w 235745"/>
                  <a:gd name="connsiteY1" fmla="*/ 0 h 117875"/>
                  <a:gd name="connsiteX2" fmla="*/ 5459 w 235745"/>
                  <a:gd name="connsiteY2" fmla="*/ 6839 h 117875"/>
                  <a:gd name="connsiteX3" fmla="*/ 0 w 235745"/>
                  <a:gd name="connsiteY3" fmla="*/ 23941 h 117875"/>
                  <a:gd name="connsiteX4" fmla="*/ 7235 w 235745"/>
                  <a:gd name="connsiteY4" fmla="*/ 41900 h 117875"/>
                  <a:gd name="connsiteX5" fmla="*/ 22627 w 235745"/>
                  <a:gd name="connsiteY5" fmla="*/ 57093 h 117875"/>
                  <a:gd name="connsiteX6" fmla="*/ 49597 w 235745"/>
                  <a:gd name="connsiteY6" fmla="*/ 75841 h 117875"/>
                  <a:gd name="connsiteX7" fmla="*/ 70785 w 235745"/>
                  <a:gd name="connsiteY7" fmla="*/ 90562 h 117875"/>
                  <a:gd name="connsiteX8" fmla="*/ 84063 w 235745"/>
                  <a:gd name="connsiteY8" fmla="*/ 99851 h 117875"/>
                  <a:gd name="connsiteX9" fmla="*/ 86028 w 235745"/>
                  <a:gd name="connsiteY9" fmla="*/ 101250 h 117875"/>
                  <a:gd name="connsiteX10" fmla="*/ 89656 w 235745"/>
                  <a:gd name="connsiteY10" fmla="*/ 103864 h 117875"/>
                  <a:gd name="connsiteX11" fmla="*/ 96760 w 235745"/>
                  <a:gd name="connsiteY11" fmla="*/ 108864 h 117875"/>
                  <a:gd name="connsiteX12" fmla="*/ 103601 w 235745"/>
                  <a:gd name="connsiteY12" fmla="*/ 113139 h 117875"/>
                  <a:gd name="connsiteX13" fmla="*/ 111167 w 235745"/>
                  <a:gd name="connsiteY13" fmla="*/ 116691 h 117875"/>
                  <a:gd name="connsiteX14" fmla="*/ 117744 w 235745"/>
                  <a:gd name="connsiteY14" fmla="*/ 117875 h 117875"/>
                  <a:gd name="connsiteX15" fmla="*/ 117875 w 235745"/>
                  <a:gd name="connsiteY15" fmla="*/ 117875 h 117875"/>
                  <a:gd name="connsiteX16" fmla="*/ 118006 w 235745"/>
                  <a:gd name="connsiteY16" fmla="*/ 117875 h 117875"/>
                  <a:gd name="connsiteX17" fmla="*/ 124583 w 235745"/>
                  <a:gd name="connsiteY17" fmla="*/ 116691 h 117875"/>
                  <a:gd name="connsiteX18" fmla="*/ 132148 w 235745"/>
                  <a:gd name="connsiteY18" fmla="*/ 113139 h 117875"/>
                  <a:gd name="connsiteX19" fmla="*/ 138990 w 235745"/>
                  <a:gd name="connsiteY19" fmla="*/ 108864 h 117875"/>
                  <a:gd name="connsiteX20" fmla="*/ 146095 w 235745"/>
                  <a:gd name="connsiteY20" fmla="*/ 103864 h 117875"/>
                  <a:gd name="connsiteX21" fmla="*/ 149719 w 235745"/>
                  <a:gd name="connsiteY21" fmla="*/ 101252 h 117875"/>
                  <a:gd name="connsiteX22" fmla="*/ 151687 w 235745"/>
                  <a:gd name="connsiteY22" fmla="*/ 99851 h 117875"/>
                  <a:gd name="connsiteX23" fmla="*/ 165000 w 235745"/>
                  <a:gd name="connsiteY23" fmla="*/ 90599 h 117875"/>
                  <a:gd name="connsiteX24" fmla="*/ 213255 w 235745"/>
                  <a:gd name="connsiteY24" fmla="*/ 57093 h 117875"/>
                  <a:gd name="connsiteX25" fmla="*/ 229304 w 235745"/>
                  <a:gd name="connsiteY25" fmla="*/ 40913 h 117875"/>
                  <a:gd name="connsiteX26" fmla="*/ 235746 w 235745"/>
                  <a:gd name="connsiteY26" fmla="*/ 21050 h 117875"/>
                  <a:gd name="connsiteX27" fmla="*/ 229498 w 235745"/>
                  <a:gd name="connsiteY27" fmla="*/ 6182 h 117875"/>
                  <a:gd name="connsiteX28" fmla="*/ 214695 w 235745"/>
                  <a:gd name="connsiteY28" fmla="*/ 0 h 11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5745" h="117875">
                    <a:moveTo>
                      <a:pt x="214695" y="0"/>
                    </a:moveTo>
                    <a:lnTo>
                      <a:pt x="21048" y="0"/>
                    </a:lnTo>
                    <a:cubicBezTo>
                      <a:pt x="14292" y="0"/>
                      <a:pt x="9098" y="2281"/>
                      <a:pt x="5459" y="6839"/>
                    </a:cubicBezTo>
                    <a:cubicBezTo>
                      <a:pt x="1818" y="11399"/>
                      <a:pt x="0" y="17102"/>
                      <a:pt x="0" y="23941"/>
                    </a:cubicBezTo>
                    <a:cubicBezTo>
                      <a:pt x="0" y="29466"/>
                      <a:pt x="2412" y="35452"/>
                      <a:pt x="7235" y="41900"/>
                    </a:cubicBezTo>
                    <a:cubicBezTo>
                      <a:pt x="12057" y="48347"/>
                      <a:pt x="17189" y="53410"/>
                      <a:pt x="22627" y="57093"/>
                    </a:cubicBezTo>
                    <a:cubicBezTo>
                      <a:pt x="25608" y="59200"/>
                      <a:pt x="34598" y="65449"/>
                      <a:pt x="49597" y="75841"/>
                    </a:cubicBezTo>
                    <a:cubicBezTo>
                      <a:pt x="57693" y="81452"/>
                      <a:pt x="64735" y="86342"/>
                      <a:pt x="70785" y="90562"/>
                    </a:cubicBezTo>
                    <a:cubicBezTo>
                      <a:pt x="75943" y="94156"/>
                      <a:pt x="80391" y="97268"/>
                      <a:pt x="84063" y="99851"/>
                    </a:cubicBezTo>
                    <a:cubicBezTo>
                      <a:pt x="84485" y="100146"/>
                      <a:pt x="85148" y="100621"/>
                      <a:pt x="86028" y="101250"/>
                    </a:cubicBezTo>
                    <a:cubicBezTo>
                      <a:pt x="86976" y="101931"/>
                      <a:pt x="88176" y="102795"/>
                      <a:pt x="89656" y="103864"/>
                    </a:cubicBezTo>
                    <a:cubicBezTo>
                      <a:pt x="92506" y="105925"/>
                      <a:pt x="94874" y="107591"/>
                      <a:pt x="96760" y="108864"/>
                    </a:cubicBezTo>
                    <a:cubicBezTo>
                      <a:pt x="98643" y="110138"/>
                      <a:pt x="100925" y="111560"/>
                      <a:pt x="103601" y="113139"/>
                    </a:cubicBezTo>
                    <a:cubicBezTo>
                      <a:pt x="106276" y="114716"/>
                      <a:pt x="108799" y="115902"/>
                      <a:pt x="111167" y="116691"/>
                    </a:cubicBezTo>
                    <a:cubicBezTo>
                      <a:pt x="113535" y="117480"/>
                      <a:pt x="115727" y="117875"/>
                      <a:pt x="117744" y="117875"/>
                    </a:cubicBezTo>
                    <a:lnTo>
                      <a:pt x="117875" y="117875"/>
                    </a:lnTo>
                    <a:lnTo>
                      <a:pt x="118006" y="117875"/>
                    </a:lnTo>
                    <a:cubicBezTo>
                      <a:pt x="120022" y="117875"/>
                      <a:pt x="122215" y="117480"/>
                      <a:pt x="124583" y="116691"/>
                    </a:cubicBezTo>
                    <a:cubicBezTo>
                      <a:pt x="126951" y="115902"/>
                      <a:pt x="129471" y="114719"/>
                      <a:pt x="132148" y="113139"/>
                    </a:cubicBezTo>
                    <a:cubicBezTo>
                      <a:pt x="134822" y="111560"/>
                      <a:pt x="137101" y="110135"/>
                      <a:pt x="138990" y="108864"/>
                    </a:cubicBezTo>
                    <a:cubicBezTo>
                      <a:pt x="140876" y="107591"/>
                      <a:pt x="143244" y="105925"/>
                      <a:pt x="146095" y="103864"/>
                    </a:cubicBezTo>
                    <a:cubicBezTo>
                      <a:pt x="147572" y="102795"/>
                      <a:pt x="148771" y="101930"/>
                      <a:pt x="149719" y="101252"/>
                    </a:cubicBezTo>
                    <a:cubicBezTo>
                      <a:pt x="150600" y="100620"/>
                      <a:pt x="151262" y="100149"/>
                      <a:pt x="151687" y="99851"/>
                    </a:cubicBezTo>
                    <a:cubicBezTo>
                      <a:pt x="154547" y="97860"/>
                      <a:pt x="159006" y="94761"/>
                      <a:pt x="165000" y="90599"/>
                    </a:cubicBezTo>
                    <a:cubicBezTo>
                      <a:pt x="175906" y="83021"/>
                      <a:pt x="191969" y="71867"/>
                      <a:pt x="213255" y="57093"/>
                    </a:cubicBezTo>
                    <a:cubicBezTo>
                      <a:pt x="219657" y="52622"/>
                      <a:pt x="225005" y="47226"/>
                      <a:pt x="229304" y="40913"/>
                    </a:cubicBezTo>
                    <a:cubicBezTo>
                      <a:pt x="233594" y="34600"/>
                      <a:pt x="235746" y="27978"/>
                      <a:pt x="235746" y="21050"/>
                    </a:cubicBezTo>
                    <a:cubicBezTo>
                      <a:pt x="235746" y="15261"/>
                      <a:pt x="233660" y="10307"/>
                      <a:pt x="229498" y="6182"/>
                    </a:cubicBezTo>
                    <a:cubicBezTo>
                      <a:pt x="225330" y="2061"/>
                      <a:pt x="220396" y="0"/>
                      <a:pt x="214695" y="0"/>
                    </a:cubicBezTo>
                    <a:close/>
                  </a:path>
                </a:pathLst>
              </a:custGeom>
              <a:grpFill/>
              <a:ln w="415" cap="flat">
                <a:noFill/>
                <a:prstDash val="solid"/>
                <a:miter/>
              </a:ln>
            </p:spPr>
            <p:txBody>
              <a:bodyPr rtlCol="0" anchor="ctr"/>
              <a:lstStyle/>
              <a:p>
                <a:pPr algn="ctr"/>
                <a:endParaRPr lang="en-IN"/>
              </a:p>
            </p:txBody>
          </p:sp>
        </p:grpSp>
      </p:grpSp>
      <p:sp>
        <p:nvSpPr>
          <p:cNvPr id="39" name="Oval 38"/>
          <p:cNvSpPr/>
          <p:nvPr/>
        </p:nvSpPr>
        <p:spPr>
          <a:xfrm>
            <a:off x="2110054" y="6018034"/>
            <a:ext cx="1701800" cy="203200"/>
          </a:xfrm>
          <a:prstGeom prst="ellipse">
            <a:avLst/>
          </a:prstGeom>
          <a:solidFill>
            <a:schemeClr val="tx1">
              <a:alpha val="64000"/>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p:cNvGrpSpPr/>
          <p:nvPr/>
        </p:nvGrpSpPr>
        <p:grpSpPr>
          <a:xfrm flipH="1">
            <a:off x="0" y="6073899"/>
            <a:ext cx="1404938" cy="384051"/>
            <a:chOff x="10787062" y="6073899"/>
            <a:chExt cx="1404938" cy="384051"/>
          </a:xfrm>
        </p:grpSpPr>
        <p:sp>
          <p:nvSpPr>
            <p:cNvPr id="45" name="Rectangle 44"/>
            <p:cNvSpPr/>
            <p:nvPr/>
          </p:nvSpPr>
          <p:spPr>
            <a:xfrm>
              <a:off x="10787062" y="6073899"/>
              <a:ext cx="1404938" cy="384051"/>
            </a:xfrm>
            <a:prstGeom prst="rect">
              <a:avLst/>
            </a:prstGeom>
            <a:solidFill>
              <a:schemeClr val="bg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a:off x="10787062" y="6073899"/>
              <a:ext cx="120040" cy="3840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p:cNvSpPr txBox="1"/>
            <p:nvPr/>
          </p:nvSpPr>
          <p:spPr>
            <a:xfrm>
              <a:off x="10971146" y="6138966"/>
              <a:ext cx="375712" cy="253916"/>
            </a:xfrm>
            <a:prstGeom prst="rect">
              <a:avLst/>
            </a:prstGeom>
            <a:noFill/>
          </p:spPr>
          <p:txBody>
            <a:bodyPr wrap="square" rtlCol="0">
              <a:spAutoFit/>
            </a:bodyPr>
            <a:lstStyle/>
            <a:p>
              <a:r>
                <a:rPr lang="en-US" sz="1050" b="1" dirty="0">
                  <a:solidFill>
                    <a:schemeClr val="bg1"/>
                  </a:solidFill>
                </a:rPr>
                <a:t>14</a:t>
              </a:r>
              <a:endParaRPr lang="en-IN" sz="1050" b="1" dirty="0">
                <a:solidFill>
                  <a:schemeClr val="bg1"/>
                </a:solidFill>
              </a:endParaRPr>
            </a:p>
          </p:txBody>
        </p:sp>
      </p:grpSp>
      <p:grpSp>
        <p:nvGrpSpPr>
          <p:cNvPr id="48" name="Group 47"/>
          <p:cNvGrpSpPr/>
          <p:nvPr/>
        </p:nvGrpSpPr>
        <p:grpSpPr>
          <a:xfrm>
            <a:off x="10212964" y="500256"/>
            <a:ext cx="1428174" cy="384304"/>
            <a:chOff x="3283107" y="2671620"/>
            <a:chExt cx="5622870" cy="1513045"/>
          </a:xfrm>
          <a:solidFill>
            <a:schemeClr val="accent1"/>
          </a:solidFill>
        </p:grpSpPr>
        <p:sp>
          <p:nvSpPr>
            <p:cNvPr id="49" name="Freeform: Shape 48"/>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50" name="Freeform: Shape 49"/>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51" name="Freeform: Shape 50"/>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52" name="Freeform: Shape 51"/>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53" name="Freeform: Shape 52"/>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54" name="Freeform: Shape 53"/>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55" name="Freeform: Shape 54"/>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10" name="Picture 9"/>
          <p:cNvPicPr/>
          <p:nvPr/>
        </p:nvPicPr>
        <p:blipFill>
          <a:blip r:embed="rId2"/>
          <a:stretch>
            <a:fillRect/>
          </a:stretch>
        </p:blipFill>
        <p:spPr>
          <a:xfrm>
            <a:off x="6548120" y="3880485"/>
            <a:ext cx="588645" cy="563880"/>
          </a:xfrm>
          <a:prstGeom prst="rect">
            <a:avLst/>
          </a:prstGeom>
        </p:spPr>
      </p:pic>
      <p:pic>
        <p:nvPicPr>
          <p:cNvPr id="11" name="Picture 10"/>
          <p:cNvPicPr/>
          <p:nvPr/>
        </p:nvPicPr>
        <p:blipFill>
          <a:blip r:embed="rId3"/>
          <a:stretch>
            <a:fillRect/>
          </a:stretch>
        </p:blipFill>
        <p:spPr>
          <a:xfrm>
            <a:off x="6577330" y="5443855"/>
            <a:ext cx="556260" cy="5067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14" presetClass="entr" presetSubtype="1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randombar(horizontal)">
                                      <p:cBhvr>
                                        <p:cTn id="10" dur="500"/>
                                        <p:tgtEl>
                                          <p:spTgt spid="4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4" presetClass="entr" presetSubtype="10" fill="hold" nodeType="withEffect">
                                  <p:stCondLst>
                                    <p:cond delay="300"/>
                                  </p:stCondLst>
                                  <p:childTnLst>
                                    <p:set>
                                      <p:cBhvr>
                                        <p:cTn id="25" dur="1" fill="hold">
                                          <p:stCondLst>
                                            <p:cond delay="0"/>
                                          </p:stCondLst>
                                        </p:cTn>
                                        <p:tgtEl>
                                          <p:spTgt spid="21"/>
                                        </p:tgtEl>
                                        <p:attrNameLst>
                                          <p:attrName>style.visibility</p:attrName>
                                        </p:attrNameLst>
                                      </p:cBhvr>
                                      <p:to>
                                        <p:strVal val="visible"/>
                                      </p:to>
                                    </p:set>
                                    <p:animEffect transition="in" filter="randombar(horizontal)">
                                      <p:cBhvr>
                                        <p:cTn id="26" dur="500"/>
                                        <p:tgtEl>
                                          <p:spTgt spid="21"/>
                                        </p:tgtEl>
                                      </p:cBhvr>
                                    </p:animEffect>
                                  </p:childTnLst>
                                </p:cTn>
                              </p:par>
                              <p:par>
                                <p:cTn id="27" presetID="23" presetClass="entr" presetSubtype="16" fill="hold" nodeType="withEffect">
                                  <p:stCondLst>
                                    <p:cond delay="600"/>
                                  </p:stCondLst>
                                  <p:childTnLst>
                                    <p:set>
                                      <p:cBhvr>
                                        <p:cTn id="28" dur="1" fill="hold">
                                          <p:stCondLst>
                                            <p:cond delay="0"/>
                                          </p:stCondLst>
                                        </p:cTn>
                                        <p:tgtEl>
                                          <p:spTgt spid="57"/>
                                        </p:tgtEl>
                                        <p:attrNameLst>
                                          <p:attrName>style.visibility</p:attrName>
                                        </p:attrNameLst>
                                      </p:cBhvr>
                                      <p:to>
                                        <p:strVal val="visible"/>
                                      </p:to>
                                    </p:set>
                                    <p:anim calcmode="lin" valueType="num">
                                      <p:cBhvr>
                                        <p:cTn id="29" dur="500" fill="hold"/>
                                        <p:tgtEl>
                                          <p:spTgt spid="57"/>
                                        </p:tgtEl>
                                        <p:attrNameLst>
                                          <p:attrName>ppt_w</p:attrName>
                                        </p:attrNameLst>
                                      </p:cBhvr>
                                      <p:tavLst>
                                        <p:tav tm="0">
                                          <p:val>
                                            <p:fltVal val="0"/>
                                          </p:val>
                                        </p:tav>
                                        <p:tav tm="100000">
                                          <p:val>
                                            <p:strVal val="#ppt_w"/>
                                          </p:val>
                                        </p:tav>
                                      </p:tavLst>
                                    </p:anim>
                                    <p:anim calcmode="lin" valueType="num">
                                      <p:cBhvr>
                                        <p:cTn id="30" dur="500" fill="hold"/>
                                        <p:tgtEl>
                                          <p:spTgt spid="57"/>
                                        </p:tgtEl>
                                        <p:attrNameLst>
                                          <p:attrName>ppt_h</p:attrName>
                                        </p:attrNameLst>
                                      </p:cBhvr>
                                      <p:tavLst>
                                        <p:tav tm="0">
                                          <p:val>
                                            <p:fltVal val="0"/>
                                          </p:val>
                                        </p:tav>
                                        <p:tav tm="100000">
                                          <p:val>
                                            <p:strVal val="#ppt_h"/>
                                          </p:val>
                                        </p:tav>
                                      </p:tavLst>
                                    </p:anim>
                                  </p:childTnLst>
                                </p:cTn>
                              </p:par>
                              <p:par>
                                <p:cTn id="31" presetID="14" presetClass="entr" presetSubtype="10" fill="hold" nodeType="withEffect">
                                  <p:stCondLst>
                                    <p:cond delay="600"/>
                                  </p:stCondLst>
                                  <p:childTnLst>
                                    <p:set>
                                      <p:cBhvr>
                                        <p:cTn id="32" dur="1" fill="hold">
                                          <p:stCondLst>
                                            <p:cond delay="0"/>
                                          </p:stCondLst>
                                        </p:cTn>
                                        <p:tgtEl>
                                          <p:spTgt spid="24"/>
                                        </p:tgtEl>
                                        <p:attrNameLst>
                                          <p:attrName>style.visibility</p:attrName>
                                        </p:attrNameLst>
                                      </p:cBhvr>
                                      <p:to>
                                        <p:strVal val="visible"/>
                                      </p:to>
                                    </p:set>
                                    <p:animEffect transition="in" filter="randombar(horizontal)">
                                      <p:cBhvr>
                                        <p:cTn id="33" dur="500"/>
                                        <p:tgtEl>
                                          <p:spTgt spid="24"/>
                                        </p:tgtEl>
                                      </p:cBhvr>
                                    </p:animEffect>
                                  </p:childTnLst>
                                </p:cTn>
                              </p:par>
                              <p:par>
                                <p:cTn id="34" presetID="14" presetClass="entr" presetSubtype="10" fill="hold" nodeType="withEffect">
                                  <p:stCondLst>
                                    <p:cond delay="900"/>
                                  </p:stCondLst>
                                  <p:childTnLst>
                                    <p:set>
                                      <p:cBhvr>
                                        <p:cTn id="35" dur="1" fill="hold">
                                          <p:stCondLst>
                                            <p:cond delay="0"/>
                                          </p:stCondLst>
                                        </p:cTn>
                                        <p:tgtEl>
                                          <p:spTgt spid="27"/>
                                        </p:tgtEl>
                                        <p:attrNameLst>
                                          <p:attrName>style.visibility</p:attrName>
                                        </p:attrNameLst>
                                      </p:cBhvr>
                                      <p:to>
                                        <p:strVal val="visible"/>
                                      </p:to>
                                    </p:set>
                                    <p:animEffect transition="in" filter="randombar(horizontal)">
                                      <p:cBhvr>
                                        <p:cTn id="3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7936" y="2463800"/>
            <a:ext cx="9136128" cy="1930400"/>
          </a:xfrm>
          <a:prstGeom prst="rect">
            <a:avLst/>
          </a:prstGeom>
          <a:noFill/>
        </p:spPr>
        <p:txBody>
          <a:bodyPr wrap="none" rtlCol="0">
            <a:prstTxWarp prst="textDeflateBottom">
              <a:avLst>
                <a:gd name="adj" fmla="val 72235"/>
              </a:avLst>
            </a:prstTxWarp>
            <a:spAutoFit/>
          </a:bodyPr>
          <a:lstStyle/>
          <a:p>
            <a:pPr algn="ctr"/>
            <a:r>
              <a:rPr lang="en-US" sz="9600" b="1" i="0" u="none" strike="noStrike" dirty="0">
                <a:solidFill>
                  <a:schemeClr val="accent1"/>
                </a:solidFill>
                <a:effectLst>
                  <a:outerShdw blurRad="88900" dist="114300" dir="5400000" algn="t" rotWithShape="0">
                    <a:prstClr val="black">
                      <a:alpha val="40000"/>
                    </a:prstClr>
                  </a:outerShdw>
                </a:effectLst>
                <a:latin typeface="+mn-lt"/>
              </a:rPr>
              <a:t>THANK </a:t>
            </a:r>
            <a:r>
              <a:rPr lang="en-US" sz="9600" b="1" i="0" u="none" strike="noStrike" dirty="0">
                <a:solidFill>
                  <a:schemeClr val="bg1"/>
                </a:solidFill>
                <a:effectLst>
                  <a:outerShdw blurRad="88900" dist="114300" dir="5400000" algn="t" rotWithShape="0">
                    <a:prstClr val="black">
                      <a:alpha val="40000"/>
                    </a:prstClr>
                  </a:outerShdw>
                </a:effectLst>
                <a:latin typeface="+mn-lt"/>
              </a:rPr>
              <a:t>YOU</a:t>
            </a:r>
            <a:endParaRPr lang="en-US" sz="9600" b="1" i="0" u="none" strike="noStrike" dirty="0">
              <a:solidFill>
                <a:schemeClr val="bg1"/>
              </a:solidFill>
              <a:effectLst>
                <a:outerShdw blurRad="88900" dist="114300" dir="5400000" algn="t" rotWithShape="0">
                  <a:prstClr val="black">
                    <a:alpha val="40000"/>
                  </a:prstClr>
                </a:outerShdw>
              </a:effectLst>
              <a:latin typeface="+mn-lt"/>
            </a:endParaRPr>
          </a:p>
        </p:txBody>
      </p:sp>
      <p:grpSp>
        <p:nvGrpSpPr>
          <p:cNvPr id="9" name="Group 8"/>
          <p:cNvGrpSpPr/>
          <p:nvPr/>
        </p:nvGrpSpPr>
        <p:grpSpPr>
          <a:xfrm>
            <a:off x="570811" y="500256"/>
            <a:ext cx="1428174" cy="384304"/>
            <a:chOff x="3283107" y="2671620"/>
            <a:chExt cx="5622870" cy="1513045"/>
          </a:xfrm>
          <a:solidFill>
            <a:schemeClr val="accent1"/>
          </a:solidFill>
        </p:grpSpPr>
        <p:sp>
          <p:nvSpPr>
            <p:cNvPr id="10" name="Freeform: Shape 9"/>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1" name="Freeform: Shape 10"/>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2" name="Freeform: Shape 11"/>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3" name="Freeform: Shape 12"/>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p:cNvSpPr/>
          <p:nvPr/>
        </p:nvSpPr>
        <p:spPr>
          <a:xfrm>
            <a:off x="1360604" y="2446365"/>
            <a:ext cx="1858386" cy="1858386"/>
          </a:xfrm>
          <a:prstGeom prst="roundRect">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sp>
        <p:nvSpPr>
          <p:cNvPr id="6" name="Rectangle: Rounded Corners 5"/>
          <p:cNvSpPr/>
          <p:nvPr/>
        </p:nvSpPr>
        <p:spPr>
          <a:xfrm>
            <a:off x="3898074" y="2446365"/>
            <a:ext cx="1858386" cy="1858386"/>
          </a:xfrm>
          <a:prstGeom prst="roundRect">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15" name="Rectangle: Rounded Corners 14"/>
          <p:cNvSpPr/>
          <p:nvPr/>
        </p:nvSpPr>
        <p:spPr>
          <a:xfrm>
            <a:off x="6435543" y="2446365"/>
            <a:ext cx="1858386" cy="1858386"/>
          </a:xfrm>
          <a:prstGeom prst="roundRect">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sp>
        <p:nvSpPr>
          <p:cNvPr id="23" name="Rectangle: Rounded Corners 22"/>
          <p:cNvSpPr/>
          <p:nvPr/>
        </p:nvSpPr>
        <p:spPr>
          <a:xfrm>
            <a:off x="8973012" y="2446365"/>
            <a:ext cx="1858386" cy="1858386"/>
          </a:xfrm>
          <a:prstGeom prst="roundRect">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graphicFrame>
        <p:nvGraphicFramePr>
          <p:cNvPr id="27" name="Table 26"/>
          <p:cNvGraphicFramePr>
            <a:graphicFrameLocks noGrp="1"/>
          </p:cNvGraphicFramePr>
          <p:nvPr/>
        </p:nvGraphicFramePr>
        <p:xfrm>
          <a:off x="5077905" y="5333819"/>
          <a:ext cx="1929352" cy="268605"/>
        </p:xfrm>
        <a:graphic>
          <a:graphicData uri="http://schemas.openxmlformats.org/drawingml/2006/table">
            <a:tbl>
              <a:tblPr/>
              <a:tblGrid>
                <a:gridCol w="1929352"/>
              </a:tblGrid>
              <a:tr h="180975">
                <a:tc>
                  <a:txBody>
                    <a:bodyPr/>
                    <a:lstStyle/>
                    <a:p>
                      <a:pPr algn="ctr" fontAlgn="b"/>
                      <a:r>
                        <a:rPr lang="en-US" sz="1400" b="1" i="0" u="none" strike="noStrike" dirty="0">
                          <a:solidFill>
                            <a:schemeClr val="bg1">
                              <a:lumMod val="50000"/>
                            </a:schemeClr>
                          </a:solidFill>
                          <a:effectLst/>
                          <a:latin typeface="+mn-lt"/>
                        </a:rPr>
                        <a:t>LEARN MORE</a:t>
                      </a:r>
                      <a:endParaRPr lang="en-US" sz="1400" b="1" i="0" u="none" strike="noStrike" dirty="0">
                        <a:solidFill>
                          <a:schemeClr val="bg1">
                            <a:lumMod val="50000"/>
                          </a:schemeClr>
                        </a:solidFill>
                        <a:effectLst/>
                        <a:latin typeface="+mn-lt"/>
                      </a:endParaRPr>
                    </a:p>
                  </a:txBody>
                  <a:tcPr marL="9525" marR="9525" marT="9525" anchor="b">
                    <a:lnL>
                      <a:noFill/>
                    </a:lnL>
                    <a:lnR>
                      <a:noFill/>
                    </a:lnR>
                    <a:lnT>
                      <a:noFill/>
                    </a:lnT>
                    <a:lnB>
                      <a:noFill/>
                    </a:lnB>
                  </a:tcPr>
                </a:tc>
              </a:tr>
            </a:tbl>
          </a:graphicData>
        </a:graphic>
      </p:graphicFrame>
      <p:sp>
        <p:nvSpPr>
          <p:cNvPr id="29" name="Rectangle 28"/>
          <p:cNvSpPr/>
          <p:nvPr/>
        </p:nvSpPr>
        <p:spPr>
          <a:xfrm>
            <a:off x="5136674" y="5266706"/>
            <a:ext cx="1811814" cy="402830"/>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p:cNvSpPr txBox="1"/>
          <p:nvPr/>
        </p:nvSpPr>
        <p:spPr>
          <a:xfrm>
            <a:off x="1591310" y="4432618"/>
            <a:ext cx="1493520" cy="283210"/>
          </a:xfrm>
          <a:prstGeom prst="rect">
            <a:avLst/>
          </a:prstGeom>
          <a:noFill/>
        </p:spPr>
        <p:txBody>
          <a:bodyPr wrap="square" rtlCol="0" anchor="ctr" anchorCtr="0">
            <a:spAutoFit/>
          </a:bodyPr>
          <a:lstStyle/>
          <a:p>
            <a:pPr algn="ctr">
              <a:lnSpc>
                <a:spcPts val="1500"/>
              </a:lnSpc>
            </a:pPr>
            <a:r>
              <a:rPr lang="en-US" sz="1600" b="1" dirty="0">
                <a:solidFill>
                  <a:schemeClr val="bg1"/>
                </a:solidFill>
              </a:rPr>
              <a:t>Introduction</a:t>
            </a:r>
            <a:endParaRPr lang="en-IN" sz="1600" b="1" dirty="0">
              <a:solidFill>
                <a:schemeClr val="bg1"/>
              </a:solidFill>
            </a:endParaRPr>
          </a:p>
        </p:txBody>
      </p:sp>
      <p:sp>
        <p:nvSpPr>
          <p:cNvPr id="32" name="TextBox 31"/>
          <p:cNvSpPr txBox="1"/>
          <p:nvPr/>
        </p:nvSpPr>
        <p:spPr>
          <a:xfrm>
            <a:off x="4062095" y="4433888"/>
            <a:ext cx="1656080" cy="283210"/>
          </a:xfrm>
          <a:prstGeom prst="rect">
            <a:avLst/>
          </a:prstGeom>
          <a:noFill/>
        </p:spPr>
        <p:txBody>
          <a:bodyPr wrap="square" rtlCol="0" anchor="ctr" anchorCtr="0">
            <a:spAutoFit/>
          </a:bodyPr>
          <a:lstStyle/>
          <a:p>
            <a:pPr algn="ctr">
              <a:lnSpc>
                <a:spcPts val="1500"/>
              </a:lnSpc>
            </a:pPr>
            <a:r>
              <a:rPr lang="en-US" sz="1600" b="1" dirty="0">
                <a:solidFill>
                  <a:schemeClr val="bg1"/>
                </a:solidFill>
              </a:rPr>
              <a:t>Project Setup</a:t>
            </a:r>
            <a:endParaRPr lang="en-IN" sz="1600" b="1" dirty="0">
              <a:solidFill>
                <a:schemeClr val="bg1"/>
              </a:solidFill>
            </a:endParaRPr>
          </a:p>
        </p:txBody>
      </p:sp>
      <p:sp>
        <p:nvSpPr>
          <p:cNvPr id="39" name="TextBox 38"/>
          <p:cNvSpPr txBox="1"/>
          <p:nvPr/>
        </p:nvSpPr>
        <p:spPr>
          <a:xfrm>
            <a:off x="6704045" y="4433989"/>
            <a:ext cx="1321382" cy="283210"/>
          </a:xfrm>
          <a:prstGeom prst="rect">
            <a:avLst/>
          </a:prstGeom>
          <a:noFill/>
        </p:spPr>
        <p:txBody>
          <a:bodyPr wrap="square" rtlCol="0" anchor="ctr" anchorCtr="0">
            <a:spAutoFit/>
          </a:bodyPr>
          <a:lstStyle/>
          <a:p>
            <a:pPr algn="ctr">
              <a:lnSpc>
                <a:spcPts val="1500"/>
              </a:lnSpc>
            </a:pPr>
            <a:r>
              <a:rPr lang="en-US" altLang="en-IN" sz="1600" b="1" dirty="0">
                <a:solidFill>
                  <a:schemeClr val="bg1"/>
                </a:solidFill>
              </a:rPr>
              <a:t>Analysis</a:t>
            </a:r>
            <a:endParaRPr lang="en-US" altLang="en-IN" sz="1600" b="1" dirty="0">
              <a:solidFill>
                <a:schemeClr val="bg1"/>
              </a:solidFill>
            </a:endParaRPr>
          </a:p>
        </p:txBody>
      </p:sp>
      <p:sp>
        <p:nvSpPr>
          <p:cNvPr id="40" name="TextBox 39"/>
          <p:cNvSpPr txBox="1"/>
          <p:nvPr/>
        </p:nvSpPr>
        <p:spPr>
          <a:xfrm>
            <a:off x="9241514" y="4433989"/>
            <a:ext cx="1321382" cy="283210"/>
          </a:xfrm>
          <a:prstGeom prst="rect">
            <a:avLst/>
          </a:prstGeom>
          <a:noFill/>
        </p:spPr>
        <p:txBody>
          <a:bodyPr wrap="square" rtlCol="0" anchor="ctr" anchorCtr="0">
            <a:spAutoFit/>
          </a:bodyPr>
          <a:lstStyle/>
          <a:p>
            <a:pPr algn="ctr">
              <a:lnSpc>
                <a:spcPts val="1500"/>
              </a:lnSpc>
            </a:pPr>
            <a:r>
              <a:rPr lang="en-US" sz="1600" b="1" dirty="0">
                <a:solidFill>
                  <a:schemeClr val="bg1"/>
                </a:solidFill>
              </a:rPr>
              <a:t>Conclusion</a:t>
            </a:r>
            <a:endParaRPr lang="en-IN" sz="1600" b="1" dirty="0">
              <a:solidFill>
                <a:schemeClr val="bg1"/>
              </a:solidFill>
            </a:endParaRPr>
          </a:p>
        </p:txBody>
      </p:sp>
      <p:pic>
        <p:nvPicPr>
          <p:cNvPr id="43" name="Graphic 42" descr="Briefcase with solid fill"/>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370067" y="2918358"/>
            <a:ext cx="914400" cy="914400"/>
          </a:xfrm>
          <a:prstGeom prst="rect">
            <a:avLst/>
          </a:prstGeom>
        </p:spPr>
      </p:pic>
      <p:pic>
        <p:nvPicPr>
          <p:cNvPr id="45" name="Graphic 44" descr="Calligraphy Pen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2597" y="2918358"/>
            <a:ext cx="914400" cy="914400"/>
          </a:xfrm>
          <a:prstGeom prst="rect">
            <a:avLst/>
          </a:prstGeom>
        </p:spPr>
      </p:pic>
      <p:pic>
        <p:nvPicPr>
          <p:cNvPr id="49" name="Graphic 48" descr="Open folder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7536" y="2918358"/>
            <a:ext cx="914400" cy="914400"/>
          </a:xfrm>
          <a:prstGeom prst="rect">
            <a:avLst/>
          </a:prstGeom>
        </p:spPr>
      </p:pic>
      <p:pic>
        <p:nvPicPr>
          <p:cNvPr id="51" name="Graphic 50" descr="Graduation cap with solid fill"/>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45005" y="2918358"/>
            <a:ext cx="914400" cy="914400"/>
          </a:xfrm>
          <a:prstGeom prst="rect">
            <a:avLst/>
          </a:prstGeom>
        </p:spPr>
      </p:pic>
      <p:sp>
        <p:nvSpPr>
          <p:cNvPr id="2" name="Title 1"/>
          <p:cNvSpPr>
            <a:spLocks noGrp="1"/>
          </p:cNvSpPr>
          <p:nvPr>
            <p:ph type="title"/>
          </p:nvPr>
        </p:nvSpPr>
        <p:spPr/>
        <p:txBody>
          <a:bodyPr/>
          <a:lstStyle/>
          <a:p>
            <a:pPr fontAlgn="b"/>
            <a:r>
              <a:rPr lang="en-US" sz="4000" b="1" i="0" u="none" strike="noStrike" dirty="0">
                <a:solidFill>
                  <a:schemeClr val="accent1"/>
                </a:solidFill>
                <a:effectLst/>
                <a:latin typeface="+mn-lt"/>
              </a:rPr>
              <a:t>Table</a:t>
            </a:r>
            <a:r>
              <a:rPr lang="en-US" sz="4000" b="1" i="0" u="none" strike="noStrike" dirty="0">
                <a:solidFill>
                  <a:schemeClr val="bg1"/>
                </a:solidFill>
                <a:effectLst/>
                <a:latin typeface="+mn-lt"/>
              </a:rPr>
              <a:t> Of Contents</a:t>
            </a:r>
            <a:endParaRPr lang="en-US" sz="4000" b="1" i="0" u="none" strike="noStrike" dirty="0">
              <a:solidFill>
                <a:schemeClr val="accent1"/>
              </a:solidFill>
              <a:effectLst/>
              <a:latin typeface="+mn-lt"/>
            </a:endParaRPr>
          </a:p>
        </p:txBody>
      </p:sp>
      <p:grpSp>
        <p:nvGrpSpPr>
          <p:cNvPr id="9" name="Group 8"/>
          <p:cNvGrpSpPr/>
          <p:nvPr/>
        </p:nvGrpSpPr>
        <p:grpSpPr>
          <a:xfrm>
            <a:off x="10212964" y="500256"/>
            <a:ext cx="1428174" cy="384304"/>
            <a:chOff x="3283107" y="2671620"/>
            <a:chExt cx="5622870" cy="1513045"/>
          </a:xfrm>
          <a:solidFill>
            <a:schemeClr val="accent1"/>
          </a:solidFill>
        </p:grpSpPr>
        <p:sp>
          <p:nvSpPr>
            <p:cNvPr id="10" name="Freeform: Shape 9"/>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3" name="Freeform: Shape 12"/>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20" name="Freeform: Shape 19"/>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21" name="Freeform: Shape 20"/>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28" name="Freeform: Shape 27"/>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par>
                                <p:cTn id="16" presetID="53" presetClass="entr" presetSubtype="16" fill="hold" nodeType="withEffect">
                                  <p:stCondLst>
                                    <p:cond delay="20"/>
                                  </p:stCondLst>
                                  <p:childTnLst>
                                    <p:set>
                                      <p:cBhvr>
                                        <p:cTn id="17" dur="1" fill="hold">
                                          <p:stCondLst>
                                            <p:cond delay="0"/>
                                          </p:stCondLst>
                                        </p:cTn>
                                        <p:tgtEl>
                                          <p:spTgt spid="45"/>
                                        </p:tgtEl>
                                        <p:attrNameLst>
                                          <p:attrName>style.visibility</p:attrName>
                                        </p:attrNameLst>
                                      </p:cBhvr>
                                      <p:to>
                                        <p:strVal val="visible"/>
                                      </p:to>
                                    </p:set>
                                    <p:anim calcmode="lin" valueType="num">
                                      <p:cBhvr>
                                        <p:cTn id="18" dur="500" fill="hold"/>
                                        <p:tgtEl>
                                          <p:spTgt spid="45"/>
                                        </p:tgtEl>
                                        <p:attrNameLst>
                                          <p:attrName>ppt_w</p:attrName>
                                        </p:attrNameLst>
                                      </p:cBhvr>
                                      <p:tavLst>
                                        <p:tav tm="0">
                                          <p:val>
                                            <p:fltVal val="0"/>
                                          </p:val>
                                        </p:tav>
                                        <p:tav tm="100000">
                                          <p:val>
                                            <p:strVal val="#ppt_w"/>
                                          </p:val>
                                        </p:tav>
                                      </p:tavLst>
                                    </p:anim>
                                    <p:anim calcmode="lin" valueType="num">
                                      <p:cBhvr>
                                        <p:cTn id="19" dur="500" fill="hold"/>
                                        <p:tgtEl>
                                          <p:spTgt spid="45"/>
                                        </p:tgtEl>
                                        <p:attrNameLst>
                                          <p:attrName>ppt_h</p:attrName>
                                        </p:attrNameLst>
                                      </p:cBhvr>
                                      <p:tavLst>
                                        <p:tav tm="0">
                                          <p:val>
                                            <p:fltVal val="0"/>
                                          </p:val>
                                        </p:tav>
                                        <p:tav tm="100000">
                                          <p:val>
                                            <p:strVal val="#ppt_h"/>
                                          </p:val>
                                        </p:tav>
                                      </p:tavLst>
                                    </p:anim>
                                    <p:animEffect transition="in" filter="fade">
                                      <p:cBhvr>
                                        <p:cTn id="20" dur="500"/>
                                        <p:tgtEl>
                                          <p:spTgt spid="45"/>
                                        </p:tgtEl>
                                      </p:cBhvr>
                                    </p:animEffect>
                                  </p:childTnLst>
                                </p:cTn>
                              </p:par>
                              <p:par>
                                <p:cTn id="21" presetID="53" presetClass="entr" presetSubtype="16" fill="hold" grpId="0" nodeType="withEffect">
                                  <p:stCondLst>
                                    <p:cond delay="4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par>
                                <p:cTn id="26" presetID="53" presetClass="entr" presetSubtype="16" fill="hold" nodeType="withEffect">
                                  <p:stCondLst>
                                    <p:cond delay="60"/>
                                  </p:stCondLst>
                                  <p:childTnLst>
                                    <p:set>
                                      <p:cBhvr>
                                        <p:cTn id="27" dur="1" fill="hold">
                                          <p:stCondLst>
                                            <p:cond delay="0"/>
                                          </p:stCondLst>
                                        </p:cTn>
                                        <p:tgtEl>
                                          <p:spTgt spid="43"/>
                                        </p:tgtEl>
                                        <p:attrNameLst>
                                          <p:attrName>style.visibility</p:attrName>
                                        </p:attrNameLst>
                                      </p:cBhvr>
                                      <p:to>
                                        <p:strVal val="visible"/>
                                      </p:to>
                                    </p:set>
                                    <p:anim calcmode="lin" valueType="num">
                                      <p:cBhvr>
                                        <p:cTn id="28" dur="500" fill="hold"/>
                                        <p:tgtEl>
                                          <p:spTgt spid="43"/>
                                        </p:tgtEl>
                                        <p:attrNameLst>
                                          <p:attrName>ppt_w</p:attrName>
                                        </p:attrNameLst>
                                      </p:cBhvr>
                                      <p:tavLst>
                                        <p:tav tm="0">
                                          <p:val>
                                            <p:fltVal val="0"/>
                                          </p:val>
                                        </p:tav>
                                        <p:tav tm="100000">
                                          <p:val>
                                            <p:strVal val="#ppt_w"/>
                                          </p:val>
                                        </p:tav>
                                      </p:tavLst>
                                    </p:anim>
                                    <p:anim calcmode="lin" valueType="num">
                                      <p:cBhvr>
                                        <p:cTn id="29" dur="500" fill="hold"/>
                                        <p:tgtEl>
                                          <p:spTgt spid="43"/>
                                        </p:tgtEl>
                                        <p:attrNameLst>
                                          <p:attrName>ppt_h</p:attrName>
                                        </p:attrNameLst>
                                      </p:cBhvr>
                                      <p:tavLst>
                                        <p:tav tm="0">
                                          <p:val>
                                            <p:fltVal val="0"/>
                                          </p:val>
                                        </p:tav>
                                        <p:tav tm="100000">
                                          <p:val>
                                            <p:strVal val="#ppt_h"/>
                                          </p:val>
                                        </p:tav>
                                      </p:tavLst>
                                    </p:anim>
                                    <p:animEffect transition="in" filter="fade">
                                      <p:cBhvr>
                                        <p:cTn id="30" dur="500"/>
                                        <p:tgtEl>
                                          <p:spTgt spid="43"/>
                                        </p:tgtEl>
                                      </p:cBhvr>
                                    </p:animEffect>
                                  </p:childTnLst>
                                </p:cTn>
                              </p:par>
                              <p:par>
                                <p:cTn id="31" presetID="53" presetClass="entr" presetSubtype="16" fill="hold" grpId="0" nodeType="withEffect">
                                  <p:stCondLst>
                                    <p:cond delay="8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nodeType="withEffect">
                                  <p:stCondLst>
                                    <p:cond delay="10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animEffect transition="in" filter="fade">
                                      <p:cBhvr>
                                        <p:cTn id="40" dur="500"/>
                                        <p:tgtEl>
                                          <p:spTgt spid="49"/>
                                        </p:tgtEl>
                                      </p:cBhvr>
                                    </p:animEffect>
                                  </p:childTnLst>
                                </p:cTn>
                              </p:par>
                              <p:par>
                                <p:cTn id="41" presetID="53" presetClass="entr" presetSubtype="16" fill="hold" grpId="0" nodeType="withEffect">
                                  <p:stCondLst>
                                    <p:cond delay="12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par>
                                <p:cTn id="46" presetID="53" presetClass="entr" presetSubtype="16" fill="hold" nodeType="withEffect">
                                  <p:stCondLst>
                                    <p:cond delay="140"/>
                                  </p:stCondLst>
                                  <p:childTnLst>
                                    <p:set>
                                      <p:cBhvr>
                                        <p:cTn id="47" dur="1" fill="hold">
                                          <p:stCondLst>
                                            <p:cond delay="0"/>
                                          </p:stCondLst>
                                        </p:cTn>
                                        <p:tgtEl>
                                          <p:spTgt spid="51"/>
                                        </p:tgtEl>
                                        <p:attrNameLst>
                                          <p:attrName>style.visibility</p:attrName>
                                        </p:attrNameLst>
                                      </p:cBhvr>
                                      <p:to>
                                        <p:strVal val="visible"/>
                                      </p:to>
                                    </p:set>
                                    <p:anim calcmode="lin" valueType="num">
                                      <p:cBhvr>
                                        <p:cTn id="48" dur="500" fill="hold"/>
                                        <p:tgtEl>
                                          <p:spTgt spid="51"/>
                                        </p:tgtEl>
                                        <p:attrNameLst>
                                          <p:attrName>ppt_w</p:attrName>
                                        </p:attrNameLst>
                                      </p:cBhvr>
                                      <p:tavLst>
                                        <p:tav tm="0">
                                          <p:val>
                                            <p:fltVal val="0"/>
                                          </p:val>
                                        </p:tav>
                                        <p:tav tm="100000">
                                          <p:val>
                                            <p:strVal val="#ppt_w"/>
                                          </p:val>
                                        </p:tav>
                                      </p:tavLst>
                                    </p:anim>
                                    <p:anim calcmode="lin" valueType="num">
                                      <p:cBhvr>
                                        <p:cTn id="49" dur="500" fill="hold"/>
                                        <p:tgtEl>
                                          <p:spTgt spid="51"/>
                                        </p:tgtEl>
                                        <p:attrNameLst>
                                          <p:attrName>ppt_h</p:attrName>
                                        </p:attrNameLst>
                                      </p:cBhvr>
                                      <p:tavLst>
                                        <p:tav tm="0">
                                          <p:val>
                                            <p:fltVal val="0"/>
                                          </p:val>
                                        </p:tav>
                                        <p:tav tm="100000">
                                          <p:val>
                                            <p:strVal val="#ppt_h"/>
                                          </p:val>
                                        </p:tav>
                                      </p:tavLst>
                                    </p:anim>
                                    <p:animEffect transition="in" filter="fade">
                                      <p:cBhvr>
                                        <p:cTn id="50" dur="500"/>
                                        <p:tgtEl>
                                          <p:spTgt spid="51"/>
                                        </p:tgtEl>
                                      </p:cBhvr>
                                    </p:animEffect>
                                  </p:childTnLst>
                                </p:cTn>
                              </p:par>
                            </p:childTnLst>
                          </p:cTn>
                        </p:par>
                        <p:par>
                          <p:cTn id="51" fill="hold">
                            <p:stCondLst>
                              <p:cond delay="500"/>
                            </p:stCondLst>
                            <p:childTnLst>
                              <p:par>
                                <p:cTn id="52" presetID="14" presetClass="entr" presetSubtype="10"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randombar(horizontal)">
                                      <p:cBhvr>
                                        <p:cTn id="54" dur="500"/>
                                        <p:tgtEl>
                                          <p:spTgt spid="31"/>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randombar(horizontal)">
                                      <p:cBhvr>
                                        <p:cTn id="57" dur="500"/>
                                        <p:tgtEl>
                                          <p:spTgt spid="32"/>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randombar(horizontal)">
                                      <p:cBhvr>
                                        <p:cTn id="60" dur="500"/>
                                        <p:tgtEl>
                                          <p:spTgt spid="39"/>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randombar(horizontal)">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6" grpId="0" bldLvl="0" animBg="1"/>
      <p:bldP spid="15" grpId="0" bldLvl="0" animBg="1"/>
      <p:bldP spid="23" grpId="0" bldLvl="0" animBg="1"/>
      <p:bldP spid="31" grpId="0"/>
      <p:bldP spid="32" grpId="0"/>
      <p:bldP spid="39" grpId="0"/>
      <p:bldP spid="40"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0367" y="549275"/>
            <a:ext cx="3182938" cy="5835414"/>
            <a:chOff x="9748769" y="1666875"/>
            <a:chExt cx="1922049" cy="3523773"/>
          </a:xfrm>
        </p:grpSpPr>
        <p:sp>
          <p:nvSpPr>
            <p:cNvPr id="19" name="Freeform: Shape 18"/>
            <p:cNvSpPr/>
            <p:nvPr/>
          </p:nvSpPr>
          <p:spPr>
            <a:xfrm>
              <a:off x="9748769"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20" name="Freeform: Shape 19"/>
            <p:cNvSpPr/>
            <p:nvPr/>
          </p:nvSpPr>
          <p:spPr>
            <a:xfrm>
              <a:off x="10950062"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21" name="Freeform: Shape 20"/>
            <p:cNvSpPr/>
            <p:nvPr/>
          </p:nvSpPr>
          <p:spPr>
            <a:xfrm>
              <a:off x="9748769" y="1666875"/>
              <a:ext cx="1922049" cy="3523773"/>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chemeClr val="accent1"/>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a:p>
          </p:txBody>
        </p:sp>
      </p:grpSp>
      <p:sp>
        <p:nvSpPr>
          <p:cNvPr id="39" name="Title 38"/>
          <p:cNvSpPr>
            <a:spLocks noGrp="1"/>
          </p:cNvSpPr>
          <p:nvPr>
            <p:ph type="title"/>
          </p:nvPr>
        </p:nvSpPr>
        <p:spPr>
          <a:xfrm>
            <a:off x="6113462" y="1022845"/>
            <a:ext cx="5257800" cy="664845"/>
          </a:xfrm>
        </p:spPr>
        <p:txBody>
          <a:bodyPr/>
          <a:lstStyle/>
          <a:p>
            <a:pPr algn="ctr" fontAlgn="b"/>
            <a:r>
              <a:rPr lang="en-US" sz="4000" b="1" i="0" u="none" strike="noStrike" dirty="0">
                <a:solidFill>
                  <a:schemeClr val="accent1"/>
                </a:solidFill>
                <a:effectLst/>
                <a:latin typeface="+mn-lt"/>
              </a:rPr>
              <a:t>Breif </a:t>
            </a:r>
            <a:r>
              <a:rPr lang="en-US" sz="4000" b="1" i="0" u="none" strike="noStrike" dirty="0">
                <a:solidFill>
                  <a:schemeClr val="bg1"/>
                </a:solidFill>
                <a:effectLst/>
                <a:latin typeface="+mn-lt"/>
              </a:rPr>
              <a:t>Introduction</a:t>
            </a:r>
            <a:endParaRPr lang="en-US" sz="4000" b="1" i="0" u="none" strike="noStrike" dirty="0">
              <a:solidFill>
                <a:schemeClr val="bg1"/>
              </a:solidFill>
              <a:effectLst/>
              <a:latin typeface="+mn-lt"/>
            </a:endParaRPr>
          </a:p>
        </p:txBody>
      </p:sp>
      <p:pic>
        <p:nvPicPr>
          <p:cNvPr id="32" name="Picture Placeholder 31" descr="A cartoon character lying on a couch with a popcorn bucket&#10;&#10;Description automatically generated"/>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8" r="8"/>
          <a:stretch>
            <a:fillRect/>
          </a:stretch>
        </p:blipFill>
        <p:spPr>
          <a:xfrm>
            <a:off x="439674" y="3040062"/>
            <a:ext cx="5144324" cy="3305176"/>
          </a:xfrm>
        </p:spPr>
      </p:pic>
      <p:sp>
        <p:nvSpPr>
          <p:cNvPr id="33" name="Rectangle: Rounded Corners 32"/>
          <p:cNvSpPr/>
          <p:nvPr/>
        </p:nvSpPr>
        <p:spPr>
          <a:xfrm>
            <a:off x="6113780" y="1687830"/>
            <a:ext cx="5833110" cy="4879340"/>
          </a:xfrm>
          <a:prstGeom prst="roundRect">
            <a:avLst>
              <a:gd name="adj" fmla="val 9636"/>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descr="Double Tap Gesture with solid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47765" y="1969885"/>
            <a:ext cx="616988" cy="616988"/>
          </a:xfrm>
          <a:prstGeom prst="rect">
            <a:avLst/>
          </a:prstGeom>
        </p:spPr>
      </p:pic>
      <p:grpSp>
        <p:nvGrpSpPr>
          <p:cNvPr id="37" name="Group 36"/>
          <p:cNvGrpSpPr/>
          <p:nvPr/>
        </p:nvGrpSpPr>
        <p:grpSpPr>
          <a:xfrm>
            <a:off x="7031990" y="1923415"/>
            <a:ext cx="4735830" cy="4339731"/>
            <a:chOff x="7181607" y="4301371"/>
            <a:chExt cx="4735830" cy="3675703"/>
          </a:xfrm>
        </p:grpSpPr>
        <p:sp>
          <p:nvSpPr>
            <p:cNvPr id="35" name="TextBox 34"/>
            <p:cNvSpPr txBox="1"/>
            <p:nvPr/>
          </p:nvSpPr>
          <p:spPr>
            <a:xfrm>
              <a:off x="7181607" y="4301371"/>
              <a:ext cx="1459865" cy="239876"/>
            </a:xfrm>
            <a:prstGeom prst="rect">
              <a:avLst/>
            </a:prstGeom>
            <a:noFill/>
          </p:spPr>
          <p:txBody>
            <a:bodyPr wrap="square" rtlCol="0">
              <a:spAutoFit/>
            </a:bodyPr>
            <a:lstStyle/>
            <a:p>
              <a:pPr>
                <a:lnSpc>
                  <a:spcPts val="1500"/>
                </a:lnSpc>
              </a:pPr>
              <a:r>
                <a:rPr lang="en-US" sz="1600" b="1" dirty="0">
                  <a:solidFill>
                    <a:schemeClr val="bg1"/>
                  </a:solidFill>
                </a:rPr>
                <a:t>Introduction</a:t>
              </a:r>
              <a:endParaRPr lang="en-IN" sz="1600" b="1" dirty="0">
                <a:solidFill>
                  <a:schemeClr val="bg1"/>
                </a:solidFill>
              </a:endParaRPr>
            </a:p>
          </p:txBody>
        </p:sp>
        <p:sp>
          <p:nvSpPr>
            <p:cNvPr id="36" name="TextBox 35"/>
            <p:cNvSpPr txBox="1"/>
            <p:nvPr/>
          </p:nvSpPr>
          <p:spPr>
            <a:xfrm>
              <a:off x="7181607" y="4576326"/>
              <a:ext cx="4735830" cy="3400748"/>
            </a:xfrm>
            <a:prstGeom prst="rect">
              <a:avLst/>
            </a:prstGeom>
            <a:noFill/>
          </p:spPr>
          <p:txBody>
            <a:bodyPr wrap="square" rtlCol="0">
              <a:spAutoFit/>
            </a:bodyPr>
            <a:lstStyle/>
            <a:p>
              <a:pPr>
                <a:lnSpc>
                  <a:spcPts val="1700"/>
                </a:lnSpc>
              </a:pPr>
              <a:r>
                <a:rPr lang="en-US" sz="1100">
                  <a:solidFill>
                    <a:schemeClr val="bg1"/>
                  </a:solidFill>
                </a:rPr>
                <a:t>This project involves analyzing Netflix's comprehensive dataset, which includes details about movies and TV shows such as title, director, cast, country, date added, release year, rating, and duration. The goal is to uncover meaningful insights, trends, and patterns using structured queries and advanced SQL functions.  </a:t>
              </a:r>
              <a:endParaRPr lang="en-US" sz="1100">
                <a:solidFill>
                  <a:schemeClr val="bg1"/>
                </a:solidFill>
              </a:endParaRPr>
            </a:p>
            <a:p>
              <a:pPr>
                <a:lnSpc>
                  <a:spcPts val="1700"/>
                </a:lnSpc>
              </a:pPr>
              <a:endParaRPr lang="en-US" sz="1100">
                <a:solidFill>
                  <a:schemeClr val="bg1"/>
                </a:solidFill>
              </a:endParaRPr>
            </a:p>
            <a:p>
              <a:pPr>
                <a:lnSpc>
                  <a:spcPts val="1700"/>
                </a:lnSpc>
              </a:pPr>
              <a:r>
                <a:rPr lang="en-US" sz="1100">
                  <a:solidFill>
                    <a:schemeClr val="bg1"/>
                  </a:solidFill>
                </a:rPr>
                <a:t>Key Objectives:  </a:t>
              </a:r>
              <a:endParaRPr lang="en-US" sz="1100">
                <a:solidFill>
                  <a:schemeClr val="bg1"/>
                </a:solidFill>
              </a:endParaRPr>
            </a:p>
            <a:p>
              <a:pPr marL="171450" indent="-171450">
                <a:lnSpc>
                  <a:spcPts val="1700"/>
                </a:lnSpc>
                <a:buFont typeface="Arial" panose="020B0604020202020204" pitchFamily="34" charset="0"/>
                <a:buChar char="•"/>
              </a:pPr>
              <a:r>
                <a:rPr lang="en-US" sz="1100">
                  <a:solidFill>
                    <a:schemeClr val="bg1"/>
                  </a:solidFill>
                </a:rPr>
                <a:t>Understand the distribution and characteristics of Netflix's content library.  </a:t>
              </a:r>
              <a:endParaRPr lang="en-US" sz="1100">
                <a:solidFill>
                  <a:schemeClr val="bg1"/>
                </a:solidFill>
              </a:endParaRPr>
            </a:p>
            <a:p>
              <a:pPr marL="171450" indent="-171450">
                <a:lnSpc>
                  <a:spcPts val="1700"/>
                </a:lnSpc>
                <a:buFont typeface="Arial" panose="020B0604020202020204" pitchFamily="34" charset="0"/>
                <a:buChar char="•"/>
              </a:pPr>
              <a:r>
                <a:rPr lang="en-US" sz="1100">
                  <a:solidFill>
                    <a:schemeClr val="bg1"/>
                  </a:solidFill>
                </a:rPr>
                <a:t>Perform data cleaning to ensure accuracy and consistency.  </a:t>
              </a:r>
              <a:endParaRPr lang="en-US" sz="1100">
                <a:solidFill>
                  <a:schemeClr val="bg1"/>
                </a:solidFill>
              </a:endParaRPr>
            </a:p>
            <a:p>
              <a:pPr marL="171450" indent="-171450">
                <a:lnSpc>
                  <a:spcPts val="1700"/>
                </a:lnSpc>
                <a:buFont typeface="Arial" panose="020B0604020202020204" pitchFamily="34" charset="0"/>
                <a:buChar char="•"/>
              </a:pPr>
              <a:r>
                <a:rPr lang="en-US" sz="1100">
                  <a:solidFill>
                    <a:schemeClr val="bg1"/>
                  </a:solidFill>
                </a:rPr>
                <a:t>Derive valuable insights such as top-rated titles, content trends by region, and monthly additions.  </a:t>
              </a:r>
              <a:endParaRPr lang="en-US" sz="1100">
                <a:solidFill>
                  <a:schemeClr val="bg1"/>
                </a:solidFill>
              </a:endParaRPr>
            </a:p>
            <a:p>
              <a:pPr marL="171450" indent="-171450">
                <a:lnSpc>
                  <a:spcPts val="1700"/>
                </a:lnSpc>
                <a:buFont typeface="Arial" panose="020B0604020202020204" pitchFamily="34" charset="0"/>
                <a:buChar char="•"/>
              </a:pPr>
              <a:r>
                <a:rPr lang="en-US" sz="1100">
                  <a:solidFill>
                    <a:schemeClr val="bg1"/>
                  </a:solidFill>
                </a:rPr>
                <a:t>Implement advanced SQL techniques, including stored procedures and cumulative calculations.  </a:t>
              </a:r>
              <a:endParaRPr lang="en-US" sz="1100">
                <a:solidFill>
                  <a:schemeClr val="bg1"/>
                </a:solidFill>
              </a:endParaRPr>
            </a:p>
            <a:p>
              <a:pPr>
                <a:lnSpc>
                  <a:spcPts val="1700"/>
                </a:lnSpc>
              </a:pPr>
              <a:endParaRPr lang="en-US" sz="1100">
                <a:solidFill>
                  <a:schemeClr val="bg1"/>
                </a:solidFill>
              </a:endParaRPr>
            </a:p>
            <a:p>
              <a:pPr>
                <a:lnSpc>
                  <a:spcPts val="1700"/>
                </a:lnSpc>
              </a:pPr>
              <a:r>
                <a:rPr lang="en-US" sz="1100">
                  <a:solidFill>
                    <a:schemeClr val="bg1"/>
                  </a:solidFill>
                </a:rPr>
                <a:t>The project demonstrates a practical application of database management and analytical skills, focusing on providing actionable insights from large-scale entertainment data.</a:t>
              </a:r>
              <a:endParaRPr lang="en-US" sz="1100">
                <a:solidFill>
                  <a:schemeClr val="bg1"/>
                </a:solidFill>
              </a:endParaRPr>
            </a:p>
          </p:txBody>
        </p:sp>
      </p:grpSp>
      <p:grpSp>
        <p:nvGrpSpPr>
          <p:cNvPr id="41" name="Group 40"/>
          <p:cNvGrpSpPr/>
          <p:nvPr/>
        </p:nvGrpSpPr>
        <p:grpSpPr>
          <a:xfrm>
            <a:off x="10212964" y="500256"/>
            <a:ext cx="1428174" cy="384304"/>
            <a:chOff x="3283107" y="2671620"/>
            <a:chExt cx="5622870" cy="1513045"/>
          </a:xfrm>
          <a:solidFill>
            <a:schemeClr val="accent1"/>
          </a:solidFill>
        </p:grpSpPr>
        <p:sp>
          <p:nvSpPr>
            <p:cNvPr id="42" name="Freeform: Shape 41"/>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43" name="Freeform: Shape 42"/>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44" name="Freeform: Shape 43"/>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45" name="Freeform: Shape 44"/>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46" name="Freeform: Shape 45"/>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47" name="Freeform: Shape 46"/>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48" name="Freeform: Shape 47"/>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4" presetClass="entr" presetSubtype="1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randombar(horizontal)">
                                      <p:cBhvr>
                                        <p:cTn id="21" dur="500"/>
                                        <p:tgtEl>
                                          <p:spTgt spid="34"/>
                                        </p:tgtEl>
                                      </p:cBhvr>
                                    </p:animEffect>
                                  </p:childTnLst>
                                </p:cTn>
                              </p:par>
                              <p:par>
                                <p:cTn id="22" presetID="14" presetClass="entr" presetSubtype="1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randombar(horizontal)">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50000"/>
              </a:schemeClr>
            </a:gs>
          </a:gsLst>
          <a:lin ang="5400000" scaled="1"/>
        </a:gradFill>
        <a:effectLst/>
      </p:bgPr>
    </p:bg>
    <p:spTree>
      <p:nvGrpSpPr>
        <p:cNvPr id="1" name=""/>
        <p:cNvGrpSpPr/>
        <p:nvPr/>
      </p:nvGrpSpPr>
      <p:grpSpPr>
        <a:xfrm>
          <a:off x="0" y="0"/>
          <a:ext cx="0" cy="0"/>
          <a:chOff x="0" y="0"/>
          <a:chExt cx="0" cy="0"/>
        </a:xfrm>
      </p:grpSpPr>
      <p:sp>
        <p:nvSpPr>
          <p:cNvPr id="20" name="Rectangle: Rounded Corners 19"/>
          <p:cNvSpPr/>
          <p:nvPr/>
        </p:nvSpPr>
        <p:spPr>
          <a:xfrm>
            <a:off x="700881" y="711200"/>
            <a:ext cx="10790238" cy="5435600"/>
          </a:xfrm>
          <a:prstGeom prst="roundRect">
            <a:avLst>
              <a:gd name="adj" fmla="val 5856"/>
            </a:avLst>
          </a:prstGeom>
          <a:gradFill>
            <a:gsLst>
              <a:gs pos="0">
                <a:schemeClr val="tx1">
                  <a:lumMod val="85000"/>
                  <a:lumOff val="15000"/>
                </a:schemeClr>
              </a:gs>
              <a:gs pos="100000">
                <a:schemeClr val="tx1"/>
              </a:gs>
            </a:gsLst>
            <a:lin ang="5400000" scaled="1"/>
          </a:gradFill>
          <a:ln>
            <a:noFill/>
          </a:ln>
          <a:effectLst>
            <a:outerShdw blurRad="355600" dist="1346200" dir="5400000" sx="82000" sy="82000" algn="t" rotWithShape="0">
              <a:prstClr val="black">
                <a:alpha val="4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itle 26"/>
          <p:cNvSpPr>
            <a:spLocks noGrp="1"/>
          </p:cNvSpPr>
          <p:nvPr>
            <p:ph type="title"/>
          </p:nvPr>
        </p:nvSpPr>
        <p:spPr>
          <a:xfrm>
            <a:off x="838200" y="2461261"/>
            <a:ext cx="10515600" cy="1546010"/>
          </a:xfrm>
        </p:spPr>
        <p:txBody>
          <a:bodyPr/>
          <a:lstStyle/>
          <a:p>
            <a:pPr lvl="0"/>
            <a:r>
              <a:rPr lang="en-US" dirty="0"/>
              <a:t>Project </a:t>
            </a:r>
            <a:r>
              <a:rPr lang="en-US" dirty="0">
                <a:solidFill>
                  <a:schemeClr val="bg1"/>
                </a:solidFill>
              </a:rPr>
              <a:t>Setup</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72300" y="0"/>
            <a:ext cx="52197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5"/>
          <p:cNvSpPr>
            <a:spLocks noGrp="1"/>
          </p:cNvSpPr>
          <p:nvPr>
            <p:ph type="title"/>
          </p:nvPr>
        </p:nvSpPr>
        <p:spPr>
          <a:xfrm>
            <a:off x="838200" y="1035225"/>
            <a:ext cx="5257800" cy="664845"/>
          </a:xfrm>
        </p:spPr>
        <p:txBody>
          <a:bodyPr/>
          <a:lstStyle/>
          <a:p>
            <a:pPr algn="ctr" fontAlgn="b"/>
            <a:r>
              <a:rPr lang="en-US" sz="4000" b="1" i="0" u="none" strike="noStrike" dirty="0">
                <a:solidFill>
                  <a:schemeClr val="accent1"/>
                </a:solidFill>
                <a:effectLst/>
                <a:latin typeface="+mn-lt"/>
              </a:rPr>
              <a:t>Setup </a:t>
            </a:r>
            <a:r>
              <a:rPr lang="en-US" sz="4000" b="1" i="0" u="none" strike="noStrike" dirty="0">
                <a:solidFill>
                  <a:schemeClr val="bg1"/>
                </a:solidFill>
                <a:effectLst/>
                <a:latin typeface="+mn-lt"/>
              </a:rPr>
              <a:t>File</a:t>
            </a:r>
            <a:endParaRPr lang="en-US" sz="4000" b="1" i="0" u="none" strike="noStrike" dirty="0">
              <a:solidFill>
                <a:schemeClr val="bg1"/>
              </a:solidFill>
              <a:effectLst/>
              <a:latin typeface="+mn-lt"/>
            </a:endParaRPr>
          </a:p>
        </p:txBody>
      </p:sp>
      <p:grpSp>
        <p:nvGrpSpPr>
          <p:cNvPr id="48" name="Group 47"/>
          <p:cNvGrpSpPr/>
          <p:nvPr/>
        </p:nvGrpSpPr>
        <p:grpSpPr>
          <a:xfrm>
            <a:off x="570811" y="500256"/>
            <a:ext cx="1428174" cy="384304"/>
            <a:chOff x="3283107" y="2671620"/>
            <a:chExt cx="5622870" cy="1513045"/>
          </a:xfrm>
          <a:solidFill>
            <a:schemeClr val="accent1"/>
          </a:solidFill>
        </p:grpSpPr>
        <p:sp>
          <p:nvSpPr>
            <p:cNvPr id="49" name="Freeform: Shape 48"/>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50" name="Freeform: Shape 49"/>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51" name="Freeform: Shape 50"/>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52" name="Freeform: Shape 51"/>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53" name="Freeform: Shape 52"/>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54" name="Freeform: Shape 53"/>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55" name="Freeform: Shape 54"/>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grpSp>
        <p:nvGrpSpPr>
          <p:cNvPr id="56" name="Group 55"/>
          <p:cNvGrpSpPr/>
          <p:nvPr/>
        </p:nvGrpSpPr>
        <p:grpSpPr>
          <a:xfrm>
            <a:off x="1420367" y="-6202146"/>
            <a:ext cx="3182938" cy="5835414"/>
            <a:chOff x="9748769" y="1666875"/>
            <a:chExt cx="1922049" cy="3523773"/>
          </a:xfrm>
        </p:grpSpPr>
        <p:sp>
          <p:nvSpPr>
            <p:cNvPr id="57" name="Freeform: Shape 56"/>
            <p:cNvSpPr/>
            <p:nvPr/>
          </p:nvSpPr>
          <p:spPr>
            <a:xfrm>
              <a:off x="9748769"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58" name="Freeform: Shape 57"/>
            <p:cNvSpPr/>
            <p:nvPr/>
          </p:nvSpPr>
          <p:spPr>
            <a:xfrm>
              <a:off x="10950062" y="1666875"/>
              <a:ext cx="720756" cy="3523773"/>
            </a:xfrm>
            <a:custGeom>
              <a:avLst/>
              <a:gdLst>
                <a:gd name="connsiteX0" fmla="*/ 0 w 720756"/>
                <a:gd name="connsiteY0" fmla="*/ 0 h 3523773"/>
                <a:gd name="connsiteX1" fmla="*/ 720757 w 720756"/>
                <a:gd name="connsiteY1" fmla="*/ 0 h 3523773"/>
                <a:gd name="connsiteX2" fmla="*/ 720757 w 720756"/>
                <a:gd name="connsiteY2" fmla="*/ 3523774 h 3523773"/>
                <a:gd name="connsiteX3" fmla="*/ 0 w 720756"/>
                <a:gd name="connsiteY3" fmla="*/ 3523774 h 3523773"/>
              </a:gdLst>
              <a:ahLst/>
              <a:cxnLst>
                <a:cxn ang="0">
                  <a:pos x="connsiteX0" y="connsiteY0"/>
                </a:cxn>
                <a:cxn ang="0">
                  <a:pos x="connsiteX1" y="connsiteY1"/>
                </a:cxn>
                <a:cxn ang="0">
                  <a:pos x="connsiteX2" y="connsiteY2"/>
                </a:cxn>
                <a:cxn ang="0">
                  <a:pos x="connsiteX3" y="connsiteY3"/>
                </a:cxn>
              </a:cxnLst>
              <a:rect l="l" t="t" r="r" b="b"/>
              <a:pathLst>
                <a:path w="720756" h="3523773">
                  <a:moveTo>
                    <a:pt x="0" y="0"/>
                  </a:moveTo>
                  <a:lnTo>
                    <a:pt x="720757" y="0"/>
                  </a:lnTo>
                  <a:lnTo>
                    <a:pt x="720757" y="3523774"/>
                  </a:lnTo>
                  <a:lnTo>
                    <a:pt x="0" y="3523774"/>
                  </a:lnTo>
                  <a:close/>
                </a:path>
              </a:pathLst>
            </a:custGeom>
            <a:solidFill>
              <a:schemeClr val="accent1"/>
            </a:solidFill>
            <a:ln w="9525" cap="flat">
              <a:noFill/>
              <a:prstDash val="solid"/>
              <a:miter/>
            </a:ln>
          </p:spPr>
          <p:txBody>
            <a:bodyPr rtlCol="0" anchor="ctr"/>
            <a:lstStyle/>
            <a:p>
              <a:endParaRPr lang="en-IN"/>
            </a:p>
          </p:txBody>
        </p:sp>
        <p:sp>
          <p:nvSpPr>
            <p:cNvPr id="59" name="Freeform: Shape 58"/>
            <p:cNvSpPr/>
            <p:nvPr/>
          </p:nvSpPr>
          <p:spPr>
            <a:xfrm>
              <a:off x="9748769" y="1666875"/>
              <a:ext cx="1922049" cy="3523773"/>
            </a:xfrm>
            <a:custGeom>
              <a:avLst/>
              <a:gdLst>
                <a:gd name="connsiteX0" fmla="*/ 1922050 w 1922049"/>
                <a:gd name="connsiteY0" fmla="*/ 3523774 h 3523773"/>
                <a:gd name="connsiteX1" fmla="*/ 1201293 w 1922049"/>
                <a:gd name="connsiteY1" fmla="*/ 3523774 h 3523773"/>
                <a:gd name="connsiteX2" fmla="*/ 720757 w 1922049"/>
                <a:gd name="connsiteY2" fmla="*/ 2114264 h 3523773"/>
                <a:gd name="connsiteX3" fmla="*/ 0 w 1922049"/>
                <a:gd name="connsiteY3" fmla="*/ 0 h 3523773"/>
                <a:gd name="connsiteX4" fmla="*/ 720757 w 1922049"/>
                <a:gd name="connsiteY4" fmla="*/ 0 h 3523773"/>
                <a:gd name="connsiteX5" fmla="*/ 1201293 w 1922049"/>
                <a:gd name="connsiteY5" fmla="*/ 1409510 h 3523773"/>
                <a:gd name="connsiteX6" fmla="*/ 1922050 w 1922049"/>
                <a:gd name="connsiteY6" fmla="*/ 3523774 h 352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049" h="3523773">
                  <a:moveTo>
                    <a:pt x="1922050" y="3523774"/>
                  </a:moveTo>
                  <a:lnTo>
                    <a:pt x="1201293" y="3523774"/>
                  </a:lnTo>
                  <a:lnTo>
                    <a:pt x="720757" y="2114264"/>
                  </a:lnTo>
                  <a:lnTo>
                    <a:pt x="0" y="0"/>
                  </a:lnTo>
                  <a:lnTo>
                    <a:pt x="720757" y="0"/>
                  </a:lnTo>
                  <a:lnTo>
                    <a:pt x="1201293" y="1409510"/>
                  </a:lnTo>
                  <a:lnTo>
                    <a:pt x="1922050" y="3523774"/>
                  </a:lnTo>
                  <a:close/>
                </a:path>
              </a:pathLst>
            </a:custGeom>
            <a:solidFill>
              <a:schemeClr val="accent1"/>
            </a:solidFill>
            <a:ln w="9525" cap="flat">
              <a:noFill/>
              <a:prstDash val="solid"/>
              <a:miter/>
            </a:ln>
            <a:effectLst>
              <a:outerShdw blurRad="431800" dist="304800" dir="2700000" algn="tl" rotWithShape="0">
                <a:prstClr val="black">
                  <a:alpha val="40000"/>
                </a:prstClr>
              </a:outerShdw>
            </a:effectLst>
          </p:spPr>
          <p:txBody>
            <a:bodyPr rtlCol="0" anchor="ctr"/>
            <a:lstStyle/>
            <a:p>
              <a:endParaRPr lang="en-IN"/>
            </a:p>
          </p:txBody>
        </p:sp>
      </p:grpSp>
      <p:pic>
        <p:nvPicPr>
          <p:cNvPr id="5" name="Picture 4"/>
          <p:cNvPicPr>
            <a:picLocks noChangeAspect="1"/>
          </p:cNvPicPr>
          <p:nvPr/>
        </p:nvPicPr>
        <p:blipFill>
          <a:blip r:embed="rId1"/>
          <a:stretch>
            <a:fillRect/>
          </a:stretch>
        </p:blipFill>
        <p:spPr>
          <a:xfrm>
            <a:off x="724535" y="1787525"/>
            <a:ext cx="5485130" cy="4801870"/>
          </a:xfrm>
          <a:prstGeom prst="rect">
            <a:avLst/>
          </a:prstGeom>
        </p:spPr>
      </p:pic>
      <p:pic>
        <p:nvPicPr>
          <p:cNvPr id="15" name="Picture 14"/>
          <p:cNvPicPr>
            <a:picLocks noChangeAspect="1"/>
          </p:cNvPicPr>
          <p:nvPr/>
        </p:nvPicPr>
        <p:blipFill>
          <a:blip r:embed="rId2"/>
          <a:stretch>
            <a:fillRect/>
          </a:stretch>
        </p:blipFill>
        <p:spPr>
          <a:xfrm>
            <a:off x="6972300" y="-635"/>
            <a:ext cx="5297170" cy="6858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randombar(horizontal)">
                                      <p:cBhvr>
                                        <p:cTn id="7" dur="500"/>
                                        <p:tgtEl>
                                          <p:spTgt spid="4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6096000" y="1060046"/>
          <a:ext cx="5749898" cy="5130800"/>
        </p:xfrm>
        <a:graphic>
          <a:graphicData uri="http://schemas.openxmlformats.org/drawingml/2006/chart">
            <c:chart xmlns:c="http://schemas.openxmlformats.org/drawingml/2006/chart" xmlns:r="http://schemas.openxmlformats.org/officeDocument/2006/relationships" r:id="rId1"/>
          </a:graphicData>
        </a:graphic>
      </p:graphicFrame>
      <p:sp>
        <p:nvSpPr>
          <p:cNvPr id="5" name="TextBox 4"/>
          <p:cNvSpPr txBox="1"/>
          <p:nvPr/>
        </p:nvSpPr>
        <p:spPr>
          <a:xfrm>
            <a:off x="1270273" y="2769002"/>
            <a:ext cx="2683876" cy="400110"/>
          </a:xfrm>
          <a:prstGeom prst="rect">
            <a:avLst/>
          </a:prstGeom>
          <a:noFill/>
        </p:spPr>
        <p:txBody>
          <a:bodyPr wrap="none" rtlCol="0">
            <a:spAutoFit/>
          </a:bodyPr>
          <a:lstStyle/>
          <a:p>
            <a:r>
              <a:rPr lang="en-IN" sz="2000" b="1" dirty="0">
                <a:solidFill>
                  <a:schemeClr val="accent1"/>
                </a:solidFill>
                <a:latin typeface="Inter" panose="020B0604020202020204" charset="0"/>
                <a:ea typeface="Inter" panose="020B0604020202020204" charset="0"/>
                <a:cs typeface="Inter" panose="020B0604020202020204" charset="0"/>
              </a:rPr>
              <a:t>TOTAL WATCHTIME</a:t>
            </a:r>
            <a:endParaRPr lang="en-IN" sz="2000" b="1" dirty="0">
              <a:solidFill>
                <a:schemeClr val="accent1"/>
              </a:solidFill>
              <a:latin typeface="Inter" panose="020B0604020202020204" charset="0"/>
              <a:ea typeface="Inter" panose="020B0604020202020204" charset="0"/>
              <a:cs typeface="Inter" panose="020B0604020202020204" charset="0"/>
            </a:endParaRPr>
          </a:p>
        </p:txBody>
      </p:sp>
      <p:sp>
        <p:nvSpPr>
          <p:cNvPr id="6" name="TextBox 5"/>
          <p:cNvSpPr txBox="1"/>
          <p:nvPr/>
        </p:nvSpPr>
        <p:spPr>
          <a:xfrm>
            <a:off x="1270273" y="3236826"/>
            <a:ext cx="954107" cy="369332"/>
          </a:xfrm>
          <a:prstGeom prst="rect">
            <a:avLst/>
          </a:prstGeom>
          <a:noFill/>
        </p:spPr>
        <p:txBody>
          <a:bodyPr wrap="none" rtlCol="0">
            <a:spAutoFit/>
          </a:bodyPr>
          <a:lstStyle/>
          <a:p>
            <a:r>
              <a:rPr lang="en-IN" dirty="0">
                <a:solidFill>
                  <a:schemeClr val="bg1"/>
                </a:solidFill>
                <a:ea typeface="Inter" panose="020B0604020202020204" charset="0"/>
                <a:cs typeface="Inter" panose="020B0604020202020204" charset="0"/>
              </a:rPr>
              <a:t>450 hrs</a:t>
            </a:r>
            <a:endParaRPr lang="en-IN" dirty="0">
              <a:solidFill>
                <a:schemeClr val="bg1"/>
              </a:solidFill>
              <a:ea typeface="Inter" panose="020B0604020202020204" charset="0"/>
              <a:cs typeface="Inter" panose="020B0604020202020204" charset="0"/>
            </a:endParaRPr>
          </a:p>
        </p:txBody>
      </p:sp>
      <p:sp>
        <p:nvSpPr>
          <p:cNvPr id="7" name="TextBox 6"/>
          <p:cNvSpPr txBox="1"/>
          <p:nvPr/>
        </p:nvSpPr>
        <p:spPr>
          <a:xfrm>
            <a:off x="1331674" y="4007296"/>
            <a:ext cx="1859548" cy="400110"/>
          </a:xfrm>
          <a:prstGeom prst="rect">
            <a:avLst/>
          </a:prstGeom>
          <a:noFill/>
        </p:spPr>
        <p:txBody>
          <a:bodyPr wrap="none" rtlCol="0">
            <a:spAutoFit/>
          </a:bodyPr>
          <a:lstStyle/>
          <a:p>
            <a:r>
              <a:rPr lang="en-IN" sz="2000" b="1" dirty="0">
                <a:solidFill>
                  <a:schemeClr val="accent1"/>
                </a:solidFill>
                <a:latin typeface="Inter" panose="020B0604020202020204" charset="0"/>
                <a:ea typeface="Inter" panose="020B0604020202020204" charset="0"/>
                <a:cs typeface="Inter" panose="020B0604020202020204" charset="0"/>
              </a:rPr>
              <a:t>TOP GENRES</a:t>
            </a:r>
            <a:endParaRPr lang="en-IN" sz="2000" b="1" dirty="0">
              <a:solidFill>
                <a:schemeClr val="accent1"/>
              </a:solidFill>
              <a:latin typeface="Inter" panose="020B0604020202020204" charset="0"/>
              <a:ea typeface="Inter" panose="020B0604020202020204" charset="0"/>
              <a:cs typeface="Inter" panose="020B0604020202020204" charset="0"/>
            </a:endParaRPr>
          </a:p>
        </p:txBody>
      </p:sp>
      <p:sp>
        <p:nvSpPr>
          <p:cNvPr id="8" name="TextBox 7"/>
          <p:cNvSpPr txBox="1"/>
          <p:nvPr/>
        </p:nvSpPr>
        <p:spPr>
          <a:xfrm>
            <a:off x="1264214" y="4484241"/>
            <a:ext cx="3313728" cy="369332"/>
          </a:xfrm>
          <a:prstGeom prst="rect">
            <a:avLst/>
          </a:prstGeom>
          <a:noFill/>
        </p:spPr>
        <p:txBody>
          <a:bodyPr wrap="none" rtlCol="0">
            <a:spAutoFit/>
          </a:bodyPr>
          <a:lstStyle/>
          <a:p>
            <a:r>
              <a:rPr lang="en-IN" dirty="0">
                <a:solidFill>
                  <a:schemeClr val="bg1"/>
                </a:solidFill>
                <a:ea typeface="Inter" panose="020B0604020202020204" charset="0"/>
                <a:cs typeface="Inter" panose="020B0604020202020204" charset="0"/>
              </a:rPr>
              <a:t>Drama, Action, Sci-Fi, Fantasy</a:t>
            </a:r>
            <a:endParaRPr lang="en-IN" dirty="0">
              <a:solidFill>
                <a:schemeClr val="bg1"/>
              </a:solidFill>
              <a:ea typeface="Inter" panose="020B0604020202020204" charset="0"/>
              <a:cs typeface="Inter" panose="020B0604020202020204" charset="0"/>
            </a:endParaRPr>
          </a:p>
        </p:txBody>
      </p:sp>
      <p:sp>
        <p:nvSpPr>
          <p:cNvPr id="11" name="Freeform: Shape 10"/>
          <p:cNvSpPr>
            <a:spLocks noChangeArrowheads="1"/>
          </p:cNvSpPr>
          <p:nvPr/>
        </p:nvSpPr>
        <p:spPr bwMode="auto">
          <a:xfrm>
            <a:off x="999759" y="2826605"/>
            <a:ext cx="247654" cy="242930"/>
          </a:xfrm>
          <a:custGeom>
            <a:avLst/>
            <a:gdLst>
              <a:gd name="connsiteX0" fmla="*/ 126590 w 276316"/>
              <a:gd name="connsiteY0" fmla="*/ 58021 h 271044"/>
              <a:gd name="connsiteX1" fmla="*/ 147886 w 276316"/>
              <a:gd name="connsiteY1" fmla="*/ 58021 h 271044"/>
              <a:gd name="connsiteX2" fmla="*/ 147886 w 276316"/>
              <a:gd name="connsiteY2" fmla="*/ 125736 h 271044"/>
              <a:gd name="connsiteX3" fmla="*/ 189295 w 276316"/>
              <a:gd name="connsiteY3" fmla="*/ 173849 h 271044"/>
              <a:gd name="connsiteX4" fmla="*/ 179238 w 276316"/>
              <a:gd name="connsiteY4" fmla="*/ 189292 h 271044"/>
              <a:gd name="connsiteX5" fmla="*/ 126590 w 276316"/>
              <a:gd name="connsiteY5" fmla="*/ 137021 h 271044"/>
              <a:gd name="connsiteX6" fmla="*/ 138458 w 276316"/>
              <a:gd name="connsiteY6" fmla="*/ 26984 h 271044"/>
              <a:gd name="connsiteX7" fmla="*/ 31767 w 276316"/>
              <a:gd name="connsiteY7" fmla="*/ 133123 h 271044"/>
              <a:gd name="connsiteX8" fmla="*/ 138458 w 276316"/>
              <a:gd name="connsiteY8" fmla="*/ 239262 h 271044"/>
              <a:gd name="connsiteX9" fmla="*/ 244548 w 276316"/>
              <a:gd name="connsiteY9" fmla="*/ 133123 h 271044"/>
              <a:gd name="connsiteX10" fmla="*/ 138458 w 276316"/>
              <a:gd name="connsiteY10" fmla="*/ 26984 h 271044"/>
              <a:gd name="connsiteX11" fmla="*/ 138458 w 276316"/>
              <a:gd name="connsiteY11" fmla="*/ 0 h 271044"/>
              <a:gd name="connsiteX12" fmla="*/ 276316 w 276316"/>
              <a:gd name="connsiteY12" fmla="*/ 133123 h 271044"/>
              <a:gd name="connsiteX13" fmla="*/ 138458 w 276316"/>
              <a:gd name="connsiteY13" fmla="*/ 271044 h 271044"/>
              <a:gd name="connsiteX14" fmla="*/ 0 w 276316"/>
              <a:gd name="connsiteY14" fmla="*/ 133123 h 271044"/>
              <a:gd name="connsiteX15" fmla="*/ 138458 w 276316"/>
              <a:gd name="connsiteY15" fmla="*/ 0 h 2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16" h="271044">
                <a:moveTo>
                  <a:pt x="126590" y="58021"/>
                </a:moveTo>
                <a:lnTo>
                  <a:pt x="147886" y="58021"/>
                </a:lnTo>
                <a:lnTo>
                  <a:pt x="147886" y="125736"/>
                </a:lnTo>
                <a:lnTo>
                  <a:pt x="189295" y="173849"/>
                </a:lnTo>
                <a:lnTo>
                  <a:pt x="179238" y="189292"/>
                </a:lnTo>
                <a:lnTo>
                  <a:pt x="126590" y="137021"/>
                </a:lnTo>
                <a:close/>
                <a:moveTo>
                  <a:pt x="138458" y="26984"/>
                </a:moveTo>
                <a:cubicBezTo>
                  <a:pt x="79718" y="26984"/>
                  <a:pt x="31767" y="74357"/>
                  <a:pt x="31767" y="133123"/>
                </a:cubicBezTo>
                <a:cubicBezTo>
                  <a:pt x="31767" y="191290"/>
                  <a:pt x="79718" y="239262"/>
                  <a:pt x="138458" y="239262"/>
                </a:cubicBezTo>
                <a:cubicBezTo>
                  <a:pt x="196598" y="239262"/>
                  <a:pt x="244548" y="191290"/>
                  <a:pt x="244548" y="133123"/>
                </a:cubicBezTo>
                <a:cubicBezTo>
                  <a:pt x="244548" y="74357"/>
                  <a:pt x="196598" y="26984"/>
                  <a:pt x="138458" y="26984"/>
                </a:cubicBezTo>
                <a:close/>
                <a:moveTo>
                  <a:pt x="138458" y="0"/>
                </a:moveTo>
                <a:cubicBezTo>
                  <a:pt x="212781" y="0"/>
                  <a:pt x="276316" y="58766"/>
                  <a:pt x="276316" y="133123"/>
                </a:cubicBezTo>
                <a:cubicBezTo>
                  <a:pt x="276316" y="207480"/>
                  <a:pt x="212781" y="271044"/>
                  <a:pt x="138458" y="271044"/>
                </a:cubicBezTo>
                <a:cubicBezTo>
                  <a:pt x="63534" y="271044"/>
                  <a:pt x="0" y="207480"/>
                  <a:pt x="0" y="133123"/>
                </a:cubicBezTo>
                <a:cubicBezTo>
                  <a:pt x="0" y="58766"/>
                  <a:pt x="63534" y="0"/>
                  <a:pt x="138458" y="0"/>
                </a:cubicBezTo>
                <a:close/>
              </a:path>
            </a:pathLst>
          </a:custGeom>
          <a:solidFill>
            <a:schemeClr val="accent1"/>
          </a:solidFill>
          <a:ln>
            <a:noFill/>
          </a:ln>
          <a:effectLst/>
        </p:spPr>
        <p:txBody>
          <a:bodyPr wrap="square" anchor="ctr">
            <a:noAutofit/>
          </a:bodyPr>
          <a:lstStyle/>
          <a:p>
            <a:endParaRPr lang="en-US" sz="900" dirty="0">
              <a:solidFill>
                <a:srgbClr val="000000"/>
              </a:solidFill>
            </a:endParaRPr>
          </a:p>
        </p:txBody>
      </p:sp>
      <p:sp>
        <p:nvSpPr>
          <p:cNvPr id="12" name="Freeform 167"/>
          <p:cNvSpPr>
            <a:spLocks noChangeArrowheads="1"/>
          </p:cNvSpPr>
          <p:nvPr/>
        </p:nvSpPr>
        <p:spPr bwMode="auto">
          <a:xfrm>
            <a:off x="1003300" y="4065648"/>
            <a:ext cx="236104" cy="236104"/>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chemeClr val="accent1"/>
          </a:solidFill>
          <a:ln>
            <a:noFill/>
          </a:ln>
          <a:effectLst/>
        </p:spPr>
        <p:txBody>
          <a:bodyPr wrap="none" anchor="ctr"/>
          <a:lstStyle/>
          <a:p>
            <a:endParaRPr lang="en-US" sz="900">
              <a:solidFill>
                <a:srgbClr val="000000"/>
              </a:solidFill>
            </a:endParaRPr>
          </a:p>
        </p:txBody>
      </p:sp>
      <p:grpSp>
        <p:nvGrpSpPr>
          <p:cNvPr id="17" name="Group 16"/>
          <p:cNvGrpSpPr/>
          <p:nvPr/>
        </p:nvGrpSpPr>
        <p:grpSpPr>
          <a:xfrm>
            <a:off x="570811" y="500256"/>
            <a:ext cx="1428174" cy="384304"/>
            <a:chOff x="3283107" y="2671620"/>
            <a:chExt cx="5622870" cy="1513045"/>
          </a:xfrm>
          <a:solidFill>
            <a:schemeClr val="accent1"/>
          </a:solidFill>
        </p:grpSpPr>
        <p:sp>
          <p:nvSpPr>
            <p:cNvPr id="18" name="Freeform: Shape 17"/>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20" name="Freeform: Shape 19"/>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21" name="Freeform: Shape 20"/>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22" name="Freeform: Shape 21"/>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23" name="Freeform: Shape 22"/>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24" name="Freeform: Shape 23"/>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sp>
        <p:nvSpPr>
          <p:cNvPr id="25" name="Title 24"/>
          <p:cNvSpPr>
            <a:spLocks noGrp="1"/>
          </p:cNvSpPr>
          <p:nvPr>
            <p:ph type="title"/>
          </p:nvPr>
        </p:nvSpPr>
        <p:spPr/>
        <p:txBody>
          <a:bodyPr/>
          <a:lstStyle/>
          <a:p>
            <a:pPr fontAlgn="b"/>
            <a:r>
              <a:rPr lang="en-US" dirty="0"/>
              <a:t>Data </a:t>
            </a:r>
            <a:r>
              <a:rPr lang="en-US" dirty="0">
                <a:solidFill>
                  <a:schemeClr val="bg1"/>
                </a:solidFill>
              </a:rPr>
              <a:t>Analysis</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30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4" presetClass="entr" presetSubtype="10" fill="hold" grpId="0" nodeType="withEffect">
                                  <p:stCondLst>
                                    <p:cond delay="30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30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grpId="0" nodeType="withEffect">
                                  <p:stCondLst>
                                    <p:cond delay="300"/>
                                  </p:stCondLst>
                                  <p:childTnLst>
                                    <p:set>
                                      <p:cBhvr>
                                        <p:cTn id="20" dur="1" fill="hold">
                                          <p:stCondLst>
                                            <p:cond delay="0"/>
                                          </p:stCondLst>
                                        </p:cTn>
                                        <p:tgtEl>
                                          <p:spTgt spid="12"/>
                                        </p:tgtEl>
                                        <p:attrNameLst>
                                          <p:attrName>style.visibility</p:attrName>
                                        </p:attrNameLst>
                                      </p:cBhvr>
                                      <p:to>
                                        <p:strVal val="visible"/>
                                      </p:to>
                                    </p:set>
                                    <p:animEffect transition="in" filter="randombar(horizontal)">
                                      <p:cBhvr>
                                        <p:cTn id="21" dur="500"/>
                                        <p:tgtEl>
                                          <p:spTgt spid="12"/>
                                        </p:tgtEl>
                                      </p:cBhvr>
                                    </p:animEffect>
                                  </p:childTnLst>
                                </p:cTn>
                              </p:par>
                              <p:par>
                                <p:cTn id="22" presetID="14" presetClass="entr" presetSubtype="10" fill="hold" grpId="0" nodeType="with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par>
                                <p:cTn id="25" presetID="14" presetClass="entr" presetSubtype="1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par>
                          <p:cTn id="28" fill="hold">
                            <p:stCondLst>
                              <p:cond delay="800"/>
                            </p:stCondLst>
                            <p:childTnLst>
                              <p:par>
                                <p:cTn id="29" presetID="14" presetClass="entr" presetSubtype="1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5" grpId="0"/>
      <p:bldP spid="6" grpId="0"/>
      <p:bldP spid="7" grpId="0"/>
      <p:bldP spid="8" grpId="0"/>
      <p:bldP spid="11" grpId="0" bldLvl="0" animBg="1"/>
      <p:bldP spid="12" grpId="0" bldLvl="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70548" y="3683915"/>
            <a:ext cx="5545137" cy="1858386"/>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302800" y="3683453"/>
            <a:ext cx="710510" cy="710510"/>
          </a:xfrm>
          <a:prstGeom prst="rect">
            <a:avLst/>
          </a:prstGeom>
        </p:spPr>
      </p:pic>
      <p:sp>
        <p:nvSpPr>
          <p:cNvPr id="35" name="TextBox 34"/>
          <p:cNvSpPr txBox="1"/>
          <p:nvPr/>
        </p:nvSpPr>
        <p:spPr>
          <a:xfrm>
            <a:off x="1030229" y="389624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920115" y="4394200"/>
            <a:ext cx="4989195" cy="684530"/>
          </a:xfrm>
          <a:prstGeom prst="rect">
            <a:avLst/>
          </a:prstGeom>
          <a:noFill/>
        </p:spPr>
        <p:txBody>
          <a:bodyPr wrap="square" rtlCol="0">
            <a:noAutofit/>
          </a:bodyPr>
          <a:lstStyle/>
          <a:p>
            <a:pPr>
              <a:lnSpc>
                <a:spcPts val="1700"/>
              </a:lnSpc>
            </a:pPr>
            <a:r>
              <a:rPr lang="en-IN" sz="1400" dirty="0">
                <a:solidFill>
                  <a:schemeClr val="bg1"/>
                </a:solidFill>
              </a:rPr>
              <a:t>SELECT show_id,type,title </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p:txBody>
      </p:sp>
      <p:sp>
        <p:nvSpPr>
          <p:cNvPr id="40" name="Rectangle: Rounded Corners 39"/>
          <p:cNvSpPr/>
          <p:nvPr/>
        </p:nvSpPr>
        <p:spPr>
          <a:xfrm>
            <a:off x="550863" y="1494414"/>
            <a:ext cx="5545137" cy="1858386"/>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692770"/>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20115" y="2268855"/>
            <a:ext cx="4989195" cy="510540"/>
          </a:xfrm>
          <a:prstGeom prst="rect">
            <a:avLst/>
          </a:prstGeom>
          <a:noFill/>
        </p:spPr>
        <p:txBody>
          <a:bodyPr wrap="square" rtlCol="0">
            <a:noAutofit/>
          </a:bodyPr>
          <a:lstStyle/>
          <a:p>
            <a:pPr>
              <a:lnSpc>
                <a:spcPts val="1700"/>
              </a:lnSpc>
            </a:pPr>
            <a:r>
              <a:rPr lang="en-US" altLang="en-IN" sz="1200" b="1" dirty="0">
                <a:solidFill>
                  <a:schemeClr val="tx1">
                    <a:lumMod val="85000"/>
                    <a:lumOff val="15000"/>
                  </a:schemeClr>
                </a:solidFill>
              </a:rPr>
              <a:t>Q1. </a:t>
            </a:r>
            <a:r>
              <a:rPr lang="en-IN" sz="1200" b="1" dirty="0">
                <a:solidFill>
                  <a:schemeClr val="tx1">
                    <a:lumMod val="85000"/>
                    <a:lumOff val="15000"/>
                  </a:schemeClr>
                </a:solidFill>
              </a:rPr>
              <a:t>Write a query to list all titles with their show_id, title, </a:t>
            </a:r>
            <a:r>
              <a:rPr lang="en-US" altLang="en-IN" sz="1200" b="1" dirty="0">
                <a:solidFill>
                  <a:schemeClr val="tx1">
                    <a:lumMod val="85000"/>
                    <a:lumOff val="15000"/>
                  </a:schemeClr>
                </a:solidFill>
              </a:rPr>
              <a:t> </a:t>
            </a:r>
            <a:r>
              <a:rPr lang="en-IN" sz="1200" b="1" dirty="0">
                <a:solidFill>
                  <a:schemeClr val="tx1">
                    <a:lumMod val="85000"/>
                    <a:lumOff val="15000"/>
                  </a:schemeClr>
                </a:solidFill>
              </a:rPr>
              <a:t>and type.</a:t>
            </a:r>
            <a:endParaRPr lang="en-IN" sz="1200" b="1" dirty="0">
              <a:solidFill>
                <a:schemeClr val="tx1">
                  <a:lumMod val="85000"/>
                  <a:lumOff val="15000"/>
                </a:schemeClr>
              </a:solidFill>
            </a:endParaRPr>
          </a:p>
        </p:txBody>
      </p:sp>
      <p:pic>
        <p:nvPicPr>
          <p:cNvPr id="32" name="Graphic 3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960" y="153220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3" name="Picture 2"/>
          <p:cNvPicPr>
            <a:picLocks noChangeAspect="1"/>
          </p:cNvPicPr>
          <p:nvPr/>
        </p:nvPicPr>
        <p:blipFill>
          <a:blip r:embed="rId6"/>
          <a:stretch>
            <a:fillRect/>
          </a:stretch>
        </p:blipFill>
        <p:spPr>
          <a:xfrm>
            <a:off x="6555105" y="1504950"/>
            <a:ext cx="4848860" cy="47644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p:cNvSpPr/>
          <p:nvPr/>
        </p:nvSpPr>
        <p:spPr>
          <a:xfrm>
            <a:off x="570548" y="3683915"/>
            <a:ext cx="5545137" cy="1858386"/>
          </a:xfrm>
          <a:prstGeom prst="roundRect">
            <a:avLst>
              <a:gd name="adj" fmla="val 5733"/>
            </a:avLst>
          </a:prstGeom>
          <a:gradFill>
            <a:gsLst>
              <a:gs pos="0">
                <a:schemeClr val="accent1"/>
              </a:gs>
              <a:gs pos="100000">
                <a:schemeClr val="accent1">
                  <a:lumMod val="50000"/>
                </a:schemeClr>
              </a:gs>
            </a:gsLst>
            <a:lin ang="5400000" scaled="1"/>
          </a:gradFill>
          <a:ln w="9525" cap="flat">
            <a:noFill/>
            <a:prstDash val="solid"/>
            <a:miter/>
          </a:ln>
        </p:spPr>
        <p:txBody>
          <a:bodyPr rtlCol="0" anchor="ctr"/>
          <a:lstStyle/>
          <a:p>
            <a:pPr algn="ctr"/>
            <a:endParaRPr lang="en-IN"/>
          </a:p>
        </p:txBody>
      </p:sp>
      <p:pic>
        <p:nvPicPr>
          <p:cNvPr id="34" name="Graphic 3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302800" y="3683453"/>
            <a:ext cx="710510" cy="710510"/>
          </a:xfrm>
          <a:prstGeom prst="rect">
            <a:avLst/>
          </a:prstGeom>
        </p:spPr>
      </p:pic>
      <p:sp>
        <p:nvSpPr>
          <p:cNvPr id="35" name="TextBox 34"/>
          <p:cNvSpPr txBox="1"/>
          <p:nvPr/>
        </p:nvSpPr>
        <p:spPr>
          <a:xfrm>
            <a:off x="1030229" y="3896241"/>
            <a:ext cx="1660266" cy="284693"/>
          </a:xfrm>
          <a:prstGeom prst="rect">
            <a:avLst/>
          </a:prstGeom>
          <a:noFill/>
        </p:spPr>
        <p:txBody>
          <a:bodyPr wrap="square" rtlCol="0">
            <a:spAutoFit/>
          </a:bodyPr>
          <a:lstStyle/>
          <a:p>
            <a:pPr>
              <a:lnSpc>
                <a:spcPts val="1500"/>
              </a:lnSpc>
            </a:pPr>
            <a:r>
              <a:rPr lang="en-US" sz="1600" b="1" dirty="0">
                <a:solidFill>
                  <a:schemeClr val="bg1"/>
                </a:solidFill>
              </a:rPr>
              <a:t>Our Vision</a:t>
            </a:r>
            <a:endParaRPr lang="en-IN" sz="1600" b="1" dirty="0">
              <a:solidFill>
                <a:schemeClr val="bg1"/>
              </a:solidFill>
            </a:endParaRPr>
          </a:p>
        </p:txBody>
      </p:sp>
      <p:sp>
        <p:nvSpPr>
          <p:cNvPr id="36" name="TextBox 35"/>
          <p:cNvSpPr txBox="1"/>
          <p:nvPr/>
        </p:nvSpPr>
        <p:spPr>
          <a:xfrm>
            <a:off x="920115" y="4321175"/>
            <a:ext cx="4989195" cy="866775"/>
          </a:xfrm>
          <a:prstGeom prst="rect">
            <a:avLst/>
          </a:prstGeom>
          <a:noFill/>
        </p:spPr>
        <p:txBody>
          <a:bodyPr wrap="square" rtlCol="0">
            <a:noAutofit/>
          </a:bodyPr>
          <a:lstStyle/>
          <a:p>
            <a:pPr>
              <a:lnSpc>
                <a:spcPts val="1700"/>
              </a:lnSpc>
            </a:pPr>
            <a:r>
              <a:rPr lang="en-IN" sz="1400" dirty="0">
                <a:solidFill>
                  <a:schemeClr val="bg1"/>
                </a:solidFill>
              </a:rPr>
              <a:t>SELECT show_id,title</a:t>
            </a:r>
            <a:endParaRPr lang="en-IN" sz="1400" dirty="0">
              <a:solidFill>
                <a:schemeClr val="bg1"/>
              </a:solidFill>
            </a:endParaRPr>
          </a:p>
          <a:p>
            <a:pPr>
              <a:lnSpc>
                <a:spcPts val="1700"/>
              </a:lnSpc>
            </a:pPr>
            <a:r>
              <a:rPr lang="en-IN" sz="1400" dirty="0">
                <a:solidFill>
                  <a:schemeClr val="bg1"/>
                </a:solidFill>
              </a:rPr>
              <a:t>FROM netflix</a:t>
            </a:r>
            <a:endParaRPr lang="en-IN" sz="1400" dirty="0">
              <a:solidFill>
                <a:schemeClr val="bg1"/>
              </a:solidFill>
            </a:endParaRPr>
          </a:p>
          <a:p>
            <a:pPr>
              <a:lnSpc>
                <a:spcPts val="1700"/>
              </a:lnSpc>
            </a:pPr>
            <a:r>
              <a:rPr lang="en-IN" sz="1400" dirty="0">
                <a:solidFill>
                  <a:schemeClr val="bg1"/>
                </a:solidFill>
              </a:rPr>
              <a:t>WHERE type='Movie';</a:t>
            </a:r>
            <a:endParaRPr lang="en-IN" sz="1400" dirty="0">
              <a:solidFill>
                <a:schemeClr val="bg1"/>
              </a:solidFill>
            </a:endParaRPr>
          </a:p>
        </p:txBody>
      </p:sp>
      <p:sp>
        <p:nvSpPr>
          <p:cNvPr id="40" name="Rectangle: Rounded Corners 39"/>
          <p:cNvSpPr/>
          <p:nvPr/>
        </p:nvSpPr>
        <p:spPr>
          <a:xfrm>
            <a:off x="550863" y="1494414"/>
            <a:ext cx="5545137" cy="1858386"/>
          </a:xfrm>
          <a:prstGeom prst="roundRect">
            <a:avLst>
              <a:gd name="adj" fmla="val 5733"/>
            </a:avLst>
          </a:prstGeom>
          <a:gradFill>
            <a:gsLst>
              <a:gs pos="0">
                <a:schemeClr val="bg1"/>
              </a:gs>
              <a:gs pos="100000">
                <a:schemeClr val="bg1">
                  <a:lumMod val="75000"/>
                </a:schemeClr>
              </a:gs>
            </a:gsLst>
            <a:lin ang="5400000" scaled="1"/>
          </a:gradFill>
          <a:ln w="9525" cap="flat">
            <a:noFill/>
            <a:prstDash val="solid"/>
            <a:miter/>
          </a:ln>
        </p:spPr>
        <p:txBody>
          <a:bodyPr rtlCol="0" anchor="ctr"/>
          <a:lstStyle/>
          <a:p>
            <a:pPr algn="ctr"/>
            <a:endParaRPr lang="en-IN"/>
          </a:p>
        </p:txBody>
      </p:sp>
      <p:sp>
        <p:nvSpPr>
          <p:cNvPr id="43" name="TextBox 42"/>
          <p:cNvSpPr txBox="1"/>
          <p:nvPr/>
        </p:nvSpPr>
        <p:spPr>
          <a:xfrm>
            <a:off x="1030229" y="1692770"/>
            <a:ext cx="1660266" cy="284693"/>
          </a:xfrm>
          <a:prstGeom prst="rect">
            <a:avLst/>
          </a:prstGeom>
          <a:noFill/>
        </p:spPr>
        <p:txBody>
          <a:bodyPr wrap="square" rtlCol="0">
            <a:spAutoFit/>
          </a:bodyPr>
          <a:lstStyle/>
          <a:p>
            <a:pPr>
              <a:lnSpc>
                <a:spcPts val="1500"/>
              </a:lnSpc>
            </a:pPr>
            <a:r>
              <a:rPr lang="en-US" sz="1600" b="1" dirty="0">
                <a:solidFill>
                  <a:schemeClr val="tx1">
                    <a:lumMod val="85000"/>
                    <a:lumOff val="15000"/>
                  </a:schemeClr>
                </a:solidFill>
              </a:rPr>
              <a:t>Our Mission</a:t>
            </a:r>
            <a:endParaRPr lang="en-IN" sz="1600" b="1" dirty="0">
              <a:solidFill>
                <a:schemeClr val="tx1">
                  <a:lumMod val="85000"/>
                  <a:lumOff val="15000"/>
                </a:schemeClr>
              </a:solidFill>
            </a:endParaRPr>
          </a:p>
        </p:txBody>
      </p:sp>
      <p:sp>
        <p:nvSpPr>
          <p:cNvPr id="44" name="TextBox 43"/>
          <p:cNvSpPr txBox="1"/>
          <p:nvPr/>
        </p:nvSpPr>
        <p:spPr>
          <a:xfrm>
            <a:off x="920115" y="2268855"/>
            <a:ext cx="4989195" cy="510540"/>
          </a:xfrm>
          <a:prstGeom prst="rect">
            <a:avLst/>
          </a:prstGeom>
          <a:noFill/>
        </p:spPr>
        <p:txBody>
          <a:bodyPr wrap="square" rtlCol="0">
            <a:noAutofit/>
          </a:bodyPr>
          <a:lstStyle/>
          <a:p>
            <a:pPr>
              <a:lnSpc>
                <a:spcPts val="1700"/>
              </a:lnSpc>
            </a:pPr>
            <a:r>
              <a:rPr lang="en-US" altLang="en-IN" sz="1400" b="1" dirty="0">
                <a:solidFill>
                  <a:schemeClr val="tx1">
                    <a:lumMod val="85000"/>
                    <a:lumOff val="15000"/>
                  </a:schemeClr>
                </a:solidFill>
              </a:rPr>
              <a:t>Q2. Write a query to display all columns for titles that are Movies.</a:t>
            </a:r>
            <a:endParaRPr lang="en-US" altLang="en-IN" sz="1400" b="1" dirty="0">
              <a:solidFill>
                <a:schemeClr val="tx1">
                  <a:lumMod val="85000"/>
                  <a:lumOff val="15000"/>
                </a:schemeClr>
              </a:solidFill>
            </a:endParaRPr>
          </a:p>
        </p:txBody>
      </p:sp>
      <p:pic>
        <p:nvPicPr>
          <p:cNvPr id="32" name="Graphic 3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2960" y="1532203"/>
            <a:ext cx="606050" cy="606050"/>
          </a:xfrm>
          <a:prstGeom prst="rect">
            <a:avLst/>
          </a:prstGeom>
        </p:spPr>
      </p:pic>
      <p:pic>
        <p:nvPicPr>
          <p:cNvPr id="8" name="Picture Placeholder 7" descr="A movie tickets and a drink&#10;&#10;Description automatically generated"/>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 r="1"/>
          <a:stretch>
            <a:fillRect/>
          </a:stretch>
        </p:blipFill>
        <p:spPr>
          <a:xfrm>
            <a:off x="10342245" y="78105"/>
            <a:ext cx="1649095" cy="1280795"/>
          </a:xfrm>
        </p:spPr>
      </p:pic>
      <p:sp>
        <p:nvSpPr>
          <p:cNvPr id="10" name="Title 9"/>
          <p:cNvSpPr>
            <a:spLocks noGrp="1"/>
          </p:cNvSpPr>
          <p:nvPr>
            <p:ph type="title"/>
          </p:nvPr>
        </p:nvSpPr>
        <p:spPr>
          <a:xfrm>
            <a:off x="6541135" y="500380"/>
            <a:ext cx="5257800" cy="927100"/>
          </a:xfrm>
        </p:spPr>
        <p:txBody>
          <a:bodyPr/>
          <a:lstStyle/>
          <a:p>
            <a:pPr fontAlgn="b"/>
            <a:r>
              <a:rPr lang="en-US" sz="4000" b="1" i="0" u="none" strike="noStrike" dirty="0">
                <a:solidFill>
                  <a:schemeClr val="accent1"/>
                </a:solidFill>
                <a:effectLst/>
                <a:latin typeface="+mn-lt"/>
              </a:rPr>
              <a:t>Our</a:t>
            </a:r>
            <a:r>
              <a:rPr lang="en-US" sz="4000" b="1" i="0" u="none" strike="noStrike" dirty="0">
                <a:solidFill>
                  <a:schemeClr val="bg1"/>
                </a:solidFill>
                <a:effectLst/>
                <a:latin typeface="+mn-lt"/>
              </a:rPr>
              <a:t> Output</a:t>
            </a:r>
            <a:endParaRPr lang="en-US" sz="4000" b="1" i="0" u="none" strike="noStrike" dirty="0">
              <a:solidFill>
                <a:schemeClr val="accent1"/>
              </a:solidFill>
              <a:effectLst/>
              <a:latin typeface="+mn-lt"/>
            </a:endParaRPr>
          </a:p>
        </p:txBody>
      </p:sp>
      <p:grpSp>
        <p:nvGrpSpPr>
          <p:cNvPr id="12" name="Group 11"/>
          <p:cNvGrpSpPr/>
          <p:nvPr/>
        </p:nvGrpSpPr>
        <p:grpSpPr>
          <a:xfrm>
            <a:off x="570811" y="500256"/>
            <a:ext cx="1428174" cy="384304"/>
            <a:chOff x="3283107" y="2671620"/>
            <a:chExt cx="5622870" cy="1513045"/>
          </a:xfrm>
          <a:solidFill>
            <a:schemeClr val="accent1"/>
          </a:solidFill>
        </p:grpSpPr>
        <p:sp>
          <p:nvSpPr>
            <p:cNvPr id="13" name="Freeform: Shape 12"/>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4" name="Freeform: Shape 13"/>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5" name="Freeform: Shape 14"/>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dirty="0">
                <a:latin typeface="Inter" panose="020B0604020202020204" charset="0"/>
                <a:ea typeface="Inter" panose="020B0604020202020204" charset="0"/>
                <a:cs typeface="Inter" panose="020B0604020202020204" charset="0"/>
              </a:endParaRPr>
            </a:p>
          </p:txBody>
        </p:sp>
        <p:sp>
          <p:nvSpPr>
            <p:cNvPr id="16" name="Freeform: Shape 15"/>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7" name="Freeform: Shape 16"/>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8" name="Freeform: Shape 17"/>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sp>
          <p:nvSpPr>
            <p:cNvPr id="19" name="Freeform: Shape 18"/>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a:latin typeface="Inter" panose="020B0604020202020204" charset="0"/>
                <a:ea typeface="Inter" panose="020B0604020202020204" charset="0"/>
                <a:cs typeface="Inter" panose="020B0604020202020204" charset="0"/>
              </a:endParaRPr>
            </a:p>
          </p:txBody>
        </p:sp>
      </p:grpSp>
      <p:pic>
        <p:nvPicPr>
          <p:cNvPr id="2" name="Picture 1"/>
          <p:cNvPicPr>
            <a:picLocks noChangeAspect="1"/>
          </p:cNvPicPr>
          <p:nvPr/>
        </p:nvPicPr>
        <p:blipFill>
          <a:blip r:embed="rId6"/>
          <a:stretch>
            <a:fillRect/>
          </a:stretch>
        </p:blipFill>
        <p:spPr>
          <a:xfrm>
            <a:off x="6594475" y="1427480"/>
            <a:ext cx="4697095" cy="49047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randombar(horizontal)">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5" grpId="0"/>
      <p:bldP spid="36" grpId="0"/>
      <p:bldP spid="40" grpId="0" bldLvl="0" animBg="1"/>
      <p:bldP spid="43" grpId="0"/>
      <p:bldP spid="44" grpId="0"/>
      <p:bldP spid="10" grpId="0"/>
    </p:bldLst>
  </p:timing>
</p:sld>
</file>

<file path=ppt/theme/theme1.xml><?xml version="1.0" encoding="utf-8"?>
<a:theme xmlns:a="http://schemas.openxmlformats.org/drawingml/2006/main" name="Office Theme">
  <a:themeElements>
    <a:clrScheme name="Netflix deck">
      <a:dk1>
        <a:sysClr val="windowText" lastClr="000000"/>
      </a:dk1>
      <a:lt1>
        <a:sysClr val="window" lastClr="FFFFFF"/>
      </a:lt1>
      <a:dk2>
        <a:srgbClr val="44546A"/>
      </a:dk2>
      <a:lt2>
        <a:srgbClr val="E7E6E6"/>
      </a:lt2>
      <a:accent1>
        <a:srgbClr val="C11119"/>
      </a:accent1>
      <a:accent2>
        <a:srgbClr val="5099EE"/>
      </a:accent2>
      <a:accent3>
        <a:srgbClr val="0A72E7"/>
      </a:accent3>
      <a:accent4>
        <a:srgbClr val="FFC000"/>
      </a:accent4>
      <a:accent5>
        <a:srgbClr val="5B9BD5"/>
      </a:accent5>
      <a:accent6>
        <a:srgbClr val="70AD47"/>
      </a:accent6>
      <a:hlink>
        <a:srgbClr val="0563C1"/>
      </a:hlink>
      <a:folHlink>
        <a:srgbClr val="954F72"/>
      </a:folHlink>
    </a:clrScheme>
    <a:fontScheme name="Custom 5">
      <a:majorFont>
        <a:latin typeface="Oswald"/>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7838</Words>
  <Application>WPS Presentation</Application>
  <PresentationFormat>Widescreen</PresentationFormat>
  <Paragraphs>372</Paragraphs>
  <Slides>28</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SimSun</vt:lpstr>
      <vt:lpstr>Wingdings</vt:lpstr>
      <vt:lpstr>Inter</vt:lpstr>
      <vt:lpstr>Microsoft YaHei</vt:lpstr>
      <vt:lpstr>Arial Unicode MS</vt:lpstr>
      <vt:lpstr>Aptos</vt:lpstr>
      <vt:lpstr>Segoe Print</vt:lpstr>
      <vt:lpstr>Open Sans</vt:lpstr>
      <vt:lpstr>Calibri</vt:lpstr>
      <vt:lpstr>Office Theme</vt:lpstr>
      <vt:lpstr>PowerPoint 演示文稿</vt:lpstr>
      <vt:lpstr>Netflix Data Analaysis Using SQL</vt:lpstr>
      <vt:lpstr>Table Of Contents</vt:lpstr>
      <vt:lpstr>Breif Introduction</vt:lpstr>
      <vt:lpstr>Project Setup</vt:lpstr>
      <vt:lpstr>Setup File</vt:lpstr>
      <vt:lpstr>Data Analysis</vt:lpstr>
      <vt:lpstr>Our Output</vt:lpstr>
      <vt:lpstr>Our Output</vt:lpstr>
      <vt:lpstr>Our Output</vt:lpstr>
      <vt:lpstr>Our Output</vt:lpstr>
      <vt:lpstr>Our Output</vt:lpstr>
      <vt:lpstr>Our Output</vt:lpstr>
      <vt:lpstr>Our Output</vt:lpstr>
      <vt:lpstr>Our Output</vt:lpstr>
      <vt:lpstr>Our Output</vt:lpstr>
      <vt:lpstr>Our Output</vt:lpstr>
      <vt:lpstr>Our Output</vt:lpstr>
      <vt:lpstr>Our Output</vt:lpstr>
      <vt:lpstr>Our Output</vt:lpstr>
      <vt:lpstr>Our Output</vt:lpstr>
      <vt:lpstr>Our Output</vt:lpstr>
      <vt:lpstr>Our Output</vt:lpstr>
      <vt:lpstr>Our Output</vt:lpstr>
      <vt:lpstr>Our Output</vt:lpstr>
      <vt:lpstr>The Conclusion</vt:lpstr>
      <vt:lpstr>Contact Us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Aswanth Kumar A</dc:creator>
  <cp:lastModifiedBy>Ikram Shaik</cp:lastModifiedBy>
  <cp:revision>8</cp:revision>
  <dcterms:created xsi:type="dcterms:W3CDTF">2023-07-31T10:55:00Z</dcterms:created>
  <dcterms:modified xsi:type="dcterms:W3CDTF">2024-12-12T10:19:01Z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E8DBF846C395410EA9A12EF23F2205F0_13</vt:lpwstr>
  </property>
  <property fmtid="{D5CDD505-2E9C-101B-9397-08002B2CF9AE}" pid="3" name="KSOProductBuildVer">
    <vt:lpwstr>2057-12.2.0.18639</vt:lpwstr>
  </property>
</Properties>
</file>